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256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88"/>
    <a:srgbClr val="F18A00"/>
    <a:srgbClr val="000000"/>
    <a:srgbClr val="5DA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rgbClr val="3C4981"/>
      </a:tcTxStyle>
      <a:tcStyle>
        <a:tcBdr>
          <a:left>
            <a:ln w="12700" cmpd="sng">
              <a:solidFill>
                <a:srgbClr val="434867"/>
              </a:solidFill>
            </a:ln>
          </a:left>
          <a:right>
            <a:ln w="12700" cmpd="sng">
              <a:solidFill>
                <a:srgbClr val="434867"/>
              </a:solidFill>
            </a:ln>
          </a:right>
          <a:top>
            <a:ln w="12700" cmpd="sng">
              <a:solidFill>
                <a:srgbClr val="434867"/>
              </a:solidFill>
            </a:ln>
          </a:top>
          <a:bottom>
            <a:ln w="12700" cmpd="sng">
              <a:solidFill>
                <a:srgbClr val="434867"/>
              </a:solidFill>
            </a:ln>
          </a:bottom>
          <a:insideH>
            <a:ln w="12700" cmpd="sng">
              <a:solidFill>
                <a:srgbClr val="434867"/>
              </a:solidFill>
            </a:ln>
          </a:insideH>
          <a:insideV>
            <a:ln w="12700" cmpd="sng">
              <a:solidFill>
                <a:srgbClr val="434867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rgbClr val="FFFFFF"/>
      </a:tcTxStyle>
      <a:tcStyle>
        <a:tcBdr>
          <a:bottom>
            <a:ln w="38100" cmpd="sng">
              <a:solidFill>
                <a:srgbClr val="434867"/>
              </a:solidFill>
            </a:ln>
          </a:bottom>
        </a:tcBdr>
        <a:fill>
          <a:solidFill>
            <a:srgbClr val="3C498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rgbClr val="3C498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4726"/>
  </p:normalViewPr>
  <p:slideViewPr>
    <p:cSldViewPr snapToGrid="0" snapToObjects="1">
      <p:cViewPr varScale="1">
        <p:scale>
          <a:sx n="108" d="100"/>
          <a:sy n="108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5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9CB265-2E47-F541-88FB-5965356CEB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5FBD9-4230-1745-B714-E230CD3FD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683C-6DD6-6347-8807-E3EBDF1FE811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08E8-EF1C-7F42-8EE2-781E679B2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66D4E-E624-D24A-9049-BF1918707F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F8693-82D7-A442-9B5F-302575E2E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2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AE6B-F07C-D643-A61A-976106124483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F0DC-74E0-774B-9EEB-6AF451639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8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ruc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safety vests standing in front of a bridge&#10;&#10;Description automatically generated with medium confidence">
            <a:extLst>
              <a:ext uri="{FF2B5EF4-FFF2-40B4-BE49-F238E27FC236}">
                <a16:creationId xmlns:a16="http://schemas.microsoft.com/office/drawing/2014/main" id="{D6FA4F7B-7EFE-1F44-AD65-88593DA81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4"/>
          <a:stretch/>
        </p:blipFill>
        <p:spPr>
          <a:xfrm>
            <a:off x="-39226" y="0"/>
            <a:ext cx="12231226" cy="6888494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E9A4B96B-D351-4D4D-BFCB-09BA9CD040C4}"/>
              </a:ext>
            </a:extLst>
          </p:cNvPr>
          <p:cNvSpPr/>
          <p:nvPr userDrawn="1"/>
        </p:nvSpPr>
        <p:spPr>
          <a:xfrm rot="10800000">
            <a:off x="-34321" y="-35593"/>
            <a:ext cx="12291137" cy="2029946"/>
          </a:xfrm>
          <a:prstGeom prst="rect">
            <a:avLst/>
          </a:prstGeom>
          <a:gradFill>
            <a:gsLst>
              <a:gs pos="1000">
                <a:schemeClr val="bg2">
                  <a:alpha val="0"/>
                </a:schemeClr>
              </a:gs>
              <a:gs pos="94000">
                <a:schemeClr val="bg2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6F17050-0240-0F40-9985-EF20A766E124}"/>
              </a:ext>
            </a:extLst>
          </p:cNvPr>
          <p:cNvSpPr/>
          <p:nvPr userDrawn="1"/>
        </p:nvSpPr>
        <p:spPr>
          <a:xfrm>
            <a:off x="-34320" y="4750156"/>
            <a:ext cx="12291137" cy="2138058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6000">
                <a:schemeClr val="bg2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7" name="Rectangle 6">
            <a:extLst>
              <a:ext uri="{FF2B5EF4-FFF2-40B4-BE49-F238E27FC236}">
                <a16:creationId xmlns:a16="http://schemas.microsoft.com/office/drawing/2014/main" id="{BB5DBE17-15A3-254C-918A-C3B68919E437}"/>
              </a:ext>
            </a:extLst>
          </p:cNvPr>
          <p:cNvSpPr/>
          <p:nvPr userDrawn="1"/>
        </p:nvSpPr>
        <p:spPr>
          <a:xfrm rot="5400000" flipH="1">
            <a:off x="7634028" y="2238384"/>
            <a:ext cx="6995804" cy="2381230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247064"/>
              <a:gd name="connsiteY0" fmla="*/ 0 h 1614715"/>
              <a:gd name="connsiteX1" fmla="*/ 12247064 w 12247064"/>
              <a:gd name="connsiteY1" fmla="*/ 262702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47064"/>
              <a:gd name="connsiteY0" fmla="*/ 0 h 1614715"/>
              <a:gd name="connsiteX1" fmla="*/ 12210355 w 12247064"/>
              <a:gd name="connsiteY1" fmla="*/ 55306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56188"/>
              <a:gd name="connsiteY0" fmla="*/ 0 h 1614715"/>
              <a:gd name="connsiteX1" fmla="*/ 12256188 w 12256188"/>
              <a:gd name="connsiteY1" fmla="*/ 62978 h 1614715"/>
              <a:gd name="connsiteX2" fmla="*/ 12247064 w 12256188"/>
              <a:gd name="connsiteY2" fmla="*/ 628754 h 1614715"/>
              <a:gd name="connsiteX3" fmla="*/ 55064 w 12256188"/>
              <a:gd name="connsiteY3" fmla="*/ 1614715 h 1614715"/>
              <a:gd name="connsiteX4" fmla="*/ 0 w 12256188"/>
              <a:gd name="connsiteY4" fmla="*/ 0 h 1614715"/>
              <a:gd name="connsiteX0" fmla="*/ 0 w 12247064"/>
              <a:gd name="connsiteY0" fmla="*/ 9422 h 1624137"/>
              <a:gd name="connsiteX1" fmla="*/ 12224151 w 12247064"/>
              <a:gd name="connsiteY1" fmla="*/ 0 h 1624137"/>
              <a:gd name="connsiteX2" fmla="*/ 12247064 w 12247064"/>
              <a:gd name="connsiteY2" fmla="*/ 638176 h 1624137"/>
              <a:gd name="connsiteX3" fmla="*/ 55064 w 12247064"/>
              <a:gd name="connsiteY3" fmla="*/ 1624137 h 1624137"/>
              <a:gd name="connsiteX4" fmla="*/ 0 w 12247064"/>
              <a:gd name="connsiteY4" fmla="*/ 9422 h 16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064" h="1624137">
                <a:moveTo>
                  <a:pt x="0" y="9422"/>
                </a:moveTo>
                <a:lnTo>
                  <a:pt x="12224151" y="0"/>
                </a:lnTo>
                <a:lnTo>
                  <a:pt x="12247064" y="638176"/>
                </a:lnTo>
                <a:lnTo>
                  <a:pt x="55064" y="1624137"/>
                </a:lnTo>
                <a:lnTo>
                  <a:pt x="0" y="9422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8" name="Rectangle 6">
            <a:extLst>
              <a:ext uri="{FF2B5EF4-FFF2-40B4-BE49-F238E27FC236}">
                <a16:creationId xmlns:a16="http://schemas.microsoft.com/office/drawing/2014/main" id="{BCC1CB98-4FB1-1746-8DA0-C250F716A686}"/>
              </a:ext>
            </a:extLst>
          </p:cNvPr>
          <p:cNvSpPr/>
          <p:nvPr userDrawn="1"/>
        </p:nvSpPr>
        <p:spPr>
          <a:xfrm rot="16200000" flipH="1" flipV="1">
            <a:off x="7639996" y="2218443"/>
            <a:ext cx="6995806" cy="2421114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247064"/>
              <a:gd name="connsiteY0" fmla="*/ 0 h 1614715"/>
              <a:gd name="connsiteX1" fmla="*/ 12247064 w 12247064"/>
              <a:gd name="connsiteY1" fmla="*/ 262702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47064"/>
              <a:gd name="connsiteY0" fmla="*/ 0 h 1614715"/>
              <a:gd name="connsiteX1" fmla="*/ 12210355 w 12247064"/>
              <a:gd name="connsiteY1" fmla="*/ 55306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56188"/>
              <a:gd name="connsiteY0" fmla="*/ 0 h 1614715"/>
              <a:gd name="connsiteX1" fmla="*/ 12256188 w 12256188"/>
              <a:gd name="connsiteY1" fmla="*/ 62978 h 1614715"/>
              <a:gd name="connsiteX2" fmla="*/ 12247064 w 12256188"/>
              <a:gd name="connsiteY2" fmla="*/ 628754 h 1614715"/>
              <a:gd name="connsiteX3" fmla="*/ 55064 w 12256188"/>
              <a:gd name="connsiteY3" fmla="*/ 1614715 h 1614715"/>
              <a:gd name="connsiteX4" fmla="*/ 0 w 12256188"/>
              <a:gd name="connsiteY4" fmla="*/ 0 h 1614715"/>
              <a:gd name="connsiteX0" fmla="*/ 0 w 12247064"/>
              <a:gd name="connsiteY0" fmla="*/ 9422 h 1624137"/>
              <a:gd name="connsiteX1" fmla="*/ 12224151 w 12247064"/>
              <a:gd name="connsiteY1" fmla="*/ 0 h 1624137"/>
              <a:gd name="connsiteX2" fmla="*/ 12247064 w 12247064"/>
              <a:gd name="connsiteY2" fmla="*/ 638176 h 1624137"/>
              <a:gd name="connsiteX3" fmla="*/ 55064 w 12247064"/>
              <a:gd name="connsiteY3" fmla="*/ 1624137 h 1624137"/>
              <a:gd name="connsiteX4" fmla="*/ 0 w 12247064"/>
              <a:gd name="connsiteY4" fmla="*/ 9422 h 16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064" h="1624137">
                <a:moveTo>
                  <a:pt x="0" y="9422"/>
                </a:moveTo>
                <a:lnTo>
                  <a:pt x="12224151" y="0"/>
                </a:lnTo>
                <a:lnTo>
                  <a:pt x="12247064" y="638176"/>
                </a:lnTo>
                <a:lnTo>
                  <a:pt x="55064" y="1624137"/>
                </a:lnTo>
                <a:lnTo>
                  <a:pt x="0" y="94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9D28F6-BA37-4E95-99BE-AA99F86BCB93}"/>
              </a:ext>
            </a:extLst>
          </p:cNvPr>
          <p:cNvGrpSpPr/>
          <p:nvPr userDrawn="1"/>
        </p:nvGrpSpPr>
        <p:grpSpPr>
          <a:xfrm>
            <a:off x="10943043" y="671497"/>
            <a:ext cx="950077" cy="3121363"/>
            <a:chOff x="10943043" y="671497"/>
            <a:chExt cx="950077" cy="3121363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79AC9A6B-6007-40A3-B5A4-33D2CC507F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103" y="1725451"/>
              <a:ext cx="889697" cy="1047865"/>
            </a:xfrm>
            <a:prstGeom prst="rect">
              <a:avLst/>
            </a:prstGeom>
          </p:spPr>
        </p:pic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33B0351-89A5-7548-811C-1AD179C21621}"/>
                </a:ext>
              </a:extLst>
            </p:cNvPr>
            <p:cNvGrpSpPr/>
            <p:nvPr userDrawn="1"/>
          </p:nvGrpSpPr>
          <p:grpSpPr>
            <a:xfrm>
              <a:off x="10979391" y="671497"/>
              <a:ext cx="877380" cy="877381"/>
              <a:chOff x="3854713" y="4760404"/>
              <a:chExt cx="1392592" cy="1392591"/>
            </a:xfrm>
            <a:solidFill>
              <a:schemeClr val="bg1"/>
            </a:solidFill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8E687B2B-15B4-AD4F-967F-A43AB9D22851}"/>
                  </a:ext>
                </a:extLst>
              </p:cNvPr>
              <p:cNvSpPr/>
              <p:nvPr/>
            </p:nvSpPr>
            <p:spPr>
              <a:xfrm>
                <a:off x="4511218" y="5021811"/>
                <a:ext cx="79577" cy="1114073"/>
              </a:xfrm>
              <a:custGeom>
                <a:avLst/>
                <a:gdLst>
                  <a:gd name="connsiteX0" fmla="*/ 45757 w 79576"/>
                  <a:gd name="connsiteY0" fmla="*/ 1096168 h 1114072"/>
                  <a:gd name="connsiteX1" fmla="*/ 29841 w 79576"/>
                  <a:gd name="connsiteY1" fmla="*/ 1080253 h 1114072"/>
                  <a:gd name="connsiteX2" fmla="*/ 29841 w 79576"/>
                  <a:gd name="connsiteY2" fmla="*/ 45757 h 1114072"/>
                  <a:gd name="connsiteX3" fmla="*/ 45757 w 79576"/>
                  <a:gd name="connsiteY3" fmla="*/ 29841 h 1114072"/>
                  <a:gd name="connsiteX4" fmla="*/ 61672 w 79576"/>
                  <a:gd name="connsiteY4" fmla="*/ 45757 h 1114072"/>
                  <a:gd name="connsiteX5" fmla="*/ 61672 w 79576"/>
                  <a:gd name="connsiteY5" fmla="*/ 1080253 h 1114072"/>
                  <a:gd name="connsiteX6" fmla="*/ 45757 w 79576"/>
                  <a:gd name="connsiteY6" fmla="*/ 1096168 h 11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14072">
                    <a:moveTo>
                      <a:pt x="45757" y="1096168"/>
                    </a:moveTo>
                    <a:cubicBezTo>
                      <a:pt x="37799" y="1096168"/>
                      <a:pt x="29841" y="1088211"/>
                      <a:pt x="29841" y="1080253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1080253"/>
                    </a:lnTo>
                    <a:cubicBezTo>
                      <a:pt x="61672" y="1088211"/>
                      <a:pt x="53714" y="1096168"/>
                      <a:pt x="45757" y="109616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C228E119-BACE-1146-A05B-7AC9F9123F06}"/>
                  </a:ext>
                </a:extLst>
              </p:cNvPr>
              <p:cNvSpPr/>
              <p:nvPr/>
            </p:nvSpPr>
            <p:spPr>
              <a:xfrm>
                <a:off x="4511218" y="4930298"/>
                <a:ext cx="79577" cy="119365"/>
              </a:xfrm>
              <a:custGeom>
                <a:avLst/>
                <a:gdLst>
                  <a:gd name="connsiteX0" fmla="*/ 45757 w 79576"/>
                  <a:gd name="connsiteY0" fmla="*/ 101460 h 119364"/>
                  <a:gd name="connsiteX1" fmla="*/ 29841 w 79576"/>
                  <a:gd name="connsiteY1" fmla="*/ 85545 h 119364"/>
                  <a:gd name="connsiteX2" fmla="*/ 29841 w 79576"/>
                  <a:gd name="connsiteY2" fmla="*/ 45757 h 119364"/>
                  <a:gd name="connsiteX3" fmla="*/ 45757 w 79576"/>
                  <a:gd name="connsiteY3" fmla="*/ 29841 h 119364"/>
                  <a:gd name="connsiteX4" fmla="*/ 61672 w 79576"/>
                  <a:gd name="connsiteY4" fmla="*/ 45757 h 119364"/>
                  <a:gd name="connsiteX5" fmla="*/ 61672 w 79576"/>
                  <a:gd name="connsiteY5" fmla="*/ 85545 h 119364"/>
                  <a:gd name="connsiteX6" fmla="*/ 45757 w 79576"/>
                  <a:gd name="connsiteY6" fmla="*/ 101460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9364">
                    <a:moveTo>
                      <a:pt x="45757" y="101460"/>
                    </a:moveTo>
                    <a:cubicBezTo>
                      <a:pt x="37799" y="101460"/>
                      <a:pt x="29841" y="93502"/>
                      <a:pt x="29841" y="85545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85545"/>
                    </a:lnTo>
                    <a:cubicBezTo>
                      <a:pt x="61672" y="97481"/>
                      <a:pt x="53714" y="101460"/>
                      <a:pt x="45757" y="10146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4459BE38-14A6-F14A-8F35-E007349ADA91}"/>
                  </a:ext>
                </a:extLst>
              </p:cNvPr>
              <p:cNvSpPr/>
              <p:nvPr/>
            </p:nvSpPr>
            <p:spPr>
              <a:xfrm>
                <a:off x="4374879" y="5000858"/>
                <a:ext cx="79577" cy="119365"/>
              </a:xfrm>
              <a:custGeom>
                <a:avLst/>
                <a:gdLst>
                  <a:gd name="connsiteX0" fmla="*/ 54773 w 79576"/>
                  <a:gd name="connsiteY0" fmla="*/ 90582 h 119364"/>
                  <a:gd name="connsiteX1" fmla="*/ 38857 w 79576"/>
                  <a:gd name="connsiteY1" fmla="*/ 78646 h 119364"/>
                  <a:gd name="connsiteX2" fmla="*/ 30900 w 79576"/>
                  <a:gd name="connsiteY2" fmla="*/ 50794 h 119364"/>
                  <a:gd name="connsiteX3" fmla="*/ 42836 w 79576"/>
                  <a:gd name="connsiteY3" fmla="*/ 30900 h 119364"/>
                  <a:gd name="connsiteX4" fmla="*/ 62730 w 79576"/>
                  <a:gd name="connsiteY4" fmla="*/ 42836 h 119364"/>
                  <a:gd name="connsiteX5" fmla="*/ 70688 w 79576"/>
                  <a:gd name="connsiteY5" fmla="*/ 66709 h 119364"/>
                  <a:gd name="connsiteX6" fmla="*/ 58751 w 79576"/>
                  <a:gd name="connsiteY6" fmla="*/ 86603 h 119364"/>
                  <a:gd name="connsiteX7" fmla="*/ 54773 w 79576"/>
                  <a:gd name="connsiteY7" fmla="*/ 90582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119364">
                    <a:moveTo>
                      <a:pt x="54773" y="90582"/>
                    </a:moveTo>
                    <a:cubicBezTo>
                      <a:pt x="46815" y="90582"/>
                      <a:pt x="42836" y="86603"/>
                      <a:pt x="38857" y="78646"/>
                    </a:cubicBezTo>
                    <a:lnTo>
                      <a:pt x="30900" y="50794"/>
                    </a:lnTo>
                    <a:cubicBezTo>
                      <a:pt x="26921" y="42836"/>
                      <a:pt x="34878" y="34878"/>
                      <a:pt x="42836" y="30900"/>
                    </a:cubicBezTo>
                    <a:cubicBezTo>
                      <a:pt x="50794" y="26921"/>
                      <a:pt x="58751" y="34878"/>
                      <a:pt x="62730" y="42836"/>
                    </a:cubicBezTo>
                    <a:lnTo>
                      <a:pt x="70688" y="66709"/>
                    </a:lnTo>
                    <a:cubicBezTo>
                      <a:pt x="74667" y="74667"/>
                      <a:pt x="66709" y="82624"/>
                      <a:pt x="58751" y="86603"/>
                    </a:cubicBezTo>
                    <a:cubicBezTo>
                      <a:pt x="54773" y="86603"/>
                      <a:pt x="54773" y="90582"/>
                      <a:pt x="54773" y="9058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C3235F4-0222-E942-B7F2-30EF5A8866A7}"/>
                  </a:ext>
                </a:extLst>
              </p:cNvPr>
              <p:cNvSpPr/>
              <p:nvPr/>
            </p:nvSpPr>
            <p:spPr>
              <a:xfrm>
                <a:off x="4364560" y="5089451"/>
                <a:ext cx="198942" cy="318307"/>
              </a:xfrm>
              <a:custGeom>
                <a:avLst/>
                <a:gdLst>
                  <a:gd name="connsiteX0" fmla="*/ 188436 w 198941"/>
                  <a:gd name="connsiteY0" fmla="*/ 308359 h 318306"/>
                  <a:gd name="connsiteX1" fmla="*/ 172521 w 198941"/>
                  <a:gd name="connsiteY1" fmla="*/ 292444 h 318306"/>
                  <a:gd name="connsiteX2" fmla="*/ 172521 w 198941"/>
                  <a:gd name="connsiteY2" fmla="*/ 292444 h 318306"/>
                  <a:gd name="connsiteX3" fmla="*/ 100902 w 198941"/>
                  <a:gd name="connsiteY3" fmla="*/ 232762 h 318306"/>
                  <a:gd name="connsiteX4" fmla="*/ 37240 w 198941"/>
                  <a:gd name="connsiteY4" fmla="*/ 45756 h 318306"/>
                  <a:gd name="connsiteX5" fmla="*/ 41219 w 198941"/>
                  <a:gd name="connsiteY5" fmla="*/ 29841 h 318306"/>
                  <a:gd name="connsiteX6" fmla="*/ 57135 w 198941"/>
                  <a:gd name="connsiteY6" fmla="*/ 33820 h 318306"/>
                  <a:gd name="connsiteX7" fmla="*/ 204351 w 198941"/>
                  <a:gd name="connsiteY7" fmla="*/ 137270 h 318306"/>
                  <a:gd name="connsiteX8" fmla="*/ 196394 w 198941"/>
                  <a:gd name="connsiteY8" fmla="*/ 157164 h 318306"/>
                  <a:gd name="connsiteX9" fmla="*/ 176500 w 198941"/>
                  <a:gd name="connsiteY9" fmla="*/ 149206 h 318306"/>
                  <a:gd name="connsiteX10" fmla="*/ 69071 w 198941"/>
                  <a:gd name="connsiteY10" fmla="*/ 69630 h 318306"/>
                  <a:gd name="connsiteX11" fmla="*/ 120796 w 198941"/>
                  <a:gd name="connsiteY11" fmla="*/ 204910 h 318306"/>
                  <a:gd name="connsiteX12" fmla="*/ 208330 w 198941"/>
                  <a:gd name="connsiteY12" fmla="*/ 288465 h 318306"/>
                  <a:gd name="connsiteX13" fmla="*/ 188436 w 198941"/>
                  <a:gd name="connsiteY13" fmla="*/ 308359 h 318306"/>
                  <a:gd name="connsiteX14" fmla="*/ 188436 w 198941"/>
                  <a:gd name="connsiteY14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88436" y="308359"/>
                    </a:moveTo>
                    <a:cubicBezTo>
                      <a:pt x="180479" y="308359"/>
                      <a:pt x="172521" y="304381"/>
                      <a:pt x="172521" y="292444"/>
                    </a:cubicBezTo>
                    <a:lnTo>
                      <a:pt x="172521" y="292444"/>
                    </a:lnTo>
                    <a:cubicBezTo>
                      <a:pt x="172521" y="292444"/>
                      <a:pt x="164563" y="268571"/>
                      <a:pt x="100902" y="232762"/>
                    </a:cubicBezTo>
                    <a:cubicBezTo>
                      <a:pt x="37240" y="196952"/>
                      <a:pt x="17346" y="133291"/>
                      <a:pt x="37240" y="45756"/>
                    </a:cubicBezTo>
                    <a:lnTo>
                      <a:pt x="41219" y="29841"/>
                    </a:lnTo>
                    <a:lnTo>
                      <a:pt x="57135" y="33820"/>
                    </a:lnTo>
                    <a:cubicBezTo>
                      <a:pt x="172521" y="61672"/>
                      <a:pt x="204351" y="133291"/>
                      <a:pt x="204351" y="137270"/>
                    </a:cubicBezTo>
                    <a:cubicBezTo>
                      <a:pt x="208330" y="145227"/>
                      <a:pt x="204351" y="153185"/>
                      <a:pt x="196394" y="157164"/>
                    </a:cubicBezTo>
                    <a:cubicBezTo>
                      <a:pt x="188436" y="161143"/>
                      <a:pt x="180479" y="157164"/>
                      <a:pt x="176500" y="149206"/>
                    </a:cubicBezTo>
                    <a:cubicBezTo>
                      <a:pt x="176500" y="145227"/>
                      <a:pt x="152627" y="97481"/>
                      <a:pt x="69071" y="69630"/>
                    </a:cubicBezTo>
                    <a:cubicBezTo>
                      <a:pt x="57135" y="137270"/>
                      <a:pt x="77029" y="181037"/>
                      <a:pt x="120796" y="204910"/>
                    </a:cubicBezTo>
                    <a:cubicBezTo>
                      <a:pt x="196394" y="248677"/>
                      <a:pt x="204351" y="280508"/>
                      <a:pt x="208330" y="288465"/>
                    </a:cubicBezTo>
                    <a:cubicBezTo>
                      <a:pt x="204351" y="300402"/>
                      <a:pt x="196394" y="308359"/>
                      <a:pt x="188436" y="308359"/>
                    </a:cubicBezTo>
                    <a:cubicBezTo>
                      <a:pt x="188436" y="308359"/>
                      <a:pt x="188436" y="308359"/>
                      <a:pt x="188436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276D57BC-CF7A-8647-9478-BA9AE369D201}"/>
                  </a:ext>
                </a:extLst>
              </p:cNvPr>
              <p:cNvSpPr/>
              <p:nvPr/>
            </p:nvSpPr>
            <p:spPr>
              <a:xfrm>
                <a:off x="4360640" y="5257805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A5CC96E6-4D38-3B45-93B4-3F4CF6E44B94}"/>
                  </a:ext>
                </a:extLst>
              </p:cNvPr>
              <p:cNvSpPr/>
              <p:nvPr/>
            </p:nvSpPr>
            <p:spPr>
              <a:xfrm>
                <a:off x="4360640" y="5416958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407570D4-F4AE-B24B-A066-E1B308A171D4}"/>
                  </a:ext>
                </a:extLst>
              </p:cNvPr>
              <p:cNvSpPr/>
              <p:nvPr/>
            </p:nvSpPr>
            <p:spPr>
              <a:xfrm>
                <a:off x="4360220" y="5577246"/>
                <a:ext cx="198942" cy="238730"/>
              </a:xfrm>
              <a:custGeom>
                <a:avLst/>
                <a:gdLst>
                  <a:gd name="connsiteX0" fmla="*/ 164924 w 198941"/>
                  <a:gd name="connsiteY0" fmla="*/ 230384 h 238729"/>
                  <a:gd name="connsiteX1" fmla="*/ 113199 w 198941"/>
                  <a:gd name="connsiteY1" fmla="*/ 214469 h 238729"/>
                  <a:gd name="connsiteX2" fmla="*/ 33622 w 198941"/>
                  <a:gd name="connsiteY2" fmla="*/ 43379 h 238729"/>
                  <a:gd name="connsiteX3" fmla="*/ 33622 w 198941"/>
                  <a:gd name="connsiteY3" fmla="*/ 35422 h 238729"/>
                  <a:gd name="connsiteX4" fmla="*/ 41580 w 198941"/>
                  <a:gd name="connsiteY4" fmla="*/ 31443 h 238729"/>
                  <a:gd name="connsiteX5" fmla="*/ 137072 w 198941"/>
                  <a:gd name="connsiteY5" fmla="*/ 55316 h 238729"/>
                  <a:gd name="connsiteX6" fmla="*/ 141051 w 198941"/>
                  <a:gd name="connsiteY6" fmla="*/ 79189 h 238729"/>
                  <a:gd name="connsiteX7" fmla="*/ 117178 w 198941"/>
                  <a:gd name="connsiteY7" fmla="*/ 83168 h 238729"/>
                  <a:gd name="connsiteX8" fmla="*/ 57495 w 198941"/>
                  <a:gd name="connsiteY8" fmla="*/ 63273 h 238729"/>
                  <a:gd name="connsiteX9" fmla="*/ 121157 w 198941"/>
                  <a:gd name="connsiteY9" fmla="*/ 190596 h 238729"/>
                  <a:gd name="connsiteX10" fmla="*/ 168903 w 198941"/>
                  <a:gd name="connsiteY10" fmla="*/ 198554 h 238729"/>
                  <a:gd name="connsiteX11" fmla="*/ 184818 w 198941"/>
                  <a:gd name="connsiteY11" fmla="*/ 206512 h 238729"/>
                  <a:gd name="connsiteX12" fmla="*/ 200733 w 198941"/>
                  <a:gd name="connsiteY12" fmla="*/ 214469 h 238729"/>
                  <a:gd name="connsiteX13" fmla="*/ 176860 w 198941"/>
                  <a:gd name="connsiteY13" fmla="*/ 234363 h 238729"/>
                  <a:gd name="connsiteX14" fmla="*/ 164924 w 198941"/>
                  <a:gd name="connsiteY14" fmla="*/ 230384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238729">
                    <a:moveTo>
                      <a:pt x="164924" y="230384"/>
                    </a:moveTo>
                    <a:cubicBezTo>
                      <a:pt x="149008" y="230384"/>
                      <a:pt x="133093" y="226406"/>
                      <a:pt x="113199" y="214469"/>
                    </a:cubicBezTo>
                    <a:cubicBezTo>
                      <a:pt x="53517" y="182638"/>
                      <a:pt x="17707" y="138871"/>
                      <a:pt x="33622" y="43379"/>
                    </a:cubicBezTo>
                    <a:lnTo>
                      <a:pt x="33622" y="35422"/>
                    </a:lnTo>
                    <a:lnTo>
                      <a:pt x="41580" y="31443"/>
                    </a:lnTo>
                    <a:cubicBezTo>
                      <a:pt x="69432" y="23485"/>
                      <a:pt x="129114" y="47358"/>
                      <a:pt x="137072" y="55316"/>
                    </a:cubicBezTo>
                    <a:cubicBezTo>
                      <a:pt x="145030" y="59295"/>
                      <a:pt x="145030" y="71231"/>
                      <a:pt x="141051" y="79189"/>
                    </a:cubicBezTo>
                    <a:cubicBezTo>
                      <a:pt x="137072" y="87147"/>
                      <a:pt x="125135" y="87147"/>
                      <a:pt x="117178" y="83168"/>
                    </a:cubicBezTo>
                    <a:cubicBezTo>
                      <a:pt x="109220" y="79189"/>
                      <a:pt x="77389" y="67252"/>
                      <a:pt x="57495" y="63273"/>
                    </a:cubicBezTo>
                    <a:cubicBezTo>
                      <a:pt x="45559" y="134892"/>
                      <a:pt x="73411" y="162744"/>
                      <a:pt x="121157" y="190596"/>
                    </a:cubicBezTo>
                    <a:cubicBezTo>
                      <a:pt x="152987" y="206512"/>
                      <a:pt x="164924" y="202533"/>
                      <a:pt x="168903" y="198554"/>
                    </a:cubicBezTo>
                    <a:lnTo>
                      <a:pt x="184818" y="206512"/>
                    </a:lnTo>
                    <a:lnTo>
                      <a:pt x="200733" y="214469"/>
                    </a:lnTo>
                    <a:cubicBezTo>
                      <a:pt x="200733" y="218448"/>
                      <a:pt x="192776" y="230384"/>
                      <a:pt x="176860" y="234363"/>
                    </a:cubicBezTo>
                    <a:cubicBezTo>
                      <a:pt x="176860" y="230384"/>
                      <a:pt x="168903" y="230384"/>
                      <a:pt x="164924" y="2303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4B38DF9-2DCC-6A49-AF5F-7C39DBA9457B}"/>
                  </a:ext>
                </a:extLst>
              </p:cNvPr>
              <p:cNvSpPr/>
              <p:nvPr/>
            </p:nvSpPr>
            <p:spPr>
              <a:xfrm>
                <a:off x="4634562" y="5005895"/>
                <a:ext cx="79577" cy="79577"/>
              </a:xfrm>
              <a:custGeom>
                <a:avLst/>
                <a:gdLst>
                  <a:gd name="connsiteX0" fmla="*/ 45756 w 79576"/>
                  <a:gd name="connsiteY0" fmla="*/ 85545 h 79576"/>
                  <a:gd name="connsiteX1" fmla="*/ 41778 w 79576"/>
                  <a:gd name="connsiteY1" fmla="*/ 85545 h 79576"/>
                  <a:gd name="connsiteX2" fmla="*/ 29841 w 79576"/>
                  <a:gd name="connsiteY2" fmla="*/ 65651 h 79576"/>
                  <a:gd name="connsiteX3" fmla="*/ 37799 w 79576"/>
                  <a:gd name="connsiteY3" fmla="*/ 41778 h 79576"/>
                  <a:gd name="connsiteX4" fmla="*/ 57693 w 79576"/>
                  <a:gd name="connsiteY4" fmla="*/ 29841 h 79576"/>
                  <a:gd name="connsiteX5" fmla="*/ 69630 w 79576"/>
                  <a:gd name="connsiteY5" fmla="*/ 49735 h 79576"/>
                  <a:gd name="connsiteX6" fmla="*/ 61672 w 79576"/>
                  <a:gd name="connsiteY6" fmla="*/ 73608 h 79576"/>
                  <a:gd name="connsiteX7" fmla="*/ 45756 w 79576"/>
                  <a:gd name="connsiteY7" fmla="*/ 85545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5756" y="85545"/>
                    </a:moveTo>
                    <a:cubicBezTo>
                      <a:pt x="45756" y="85545"/>
                      <a:pt x="41778" y="85545"/>
                      <a:pt x="41778" y="85545"/>
                    </a:cubicBezTo>
                    <a:cubicBezTo>
                      <a:pt x="33820" y="81566"/>
                      <a:pt x="29841" y="73608"/>
                      <a:pt x="29841" y="65651"/>
                    </a:cubicBezTo>
                    <a:lnTo>
                      <a:pt x="37799" y="41778"/>
                    </a:lnTo>
                    <a:cubicBezTo>
                      <a:pt x="41778" y="33820"/>
                      <a:pt x="49735" y="29841"/>
                      <a:pt x="57693" y="29841"/>
                    </a:cubicBezTo>
                    <a:cubicBezTo>
                      <a:pt x="65651" y="33820"/>
                      <a:pt x="69630" y="41778"/>
                      <a:pt x="69630" y="49735"/>
                    </a:cubicBezTo>
                    <a:lnTo>
                      <a:pt x="61672" y="73608"/>
                    </a:lnTo>
                    <a:cubicBezTo>
                      <a:pt x="61672" y="77587"/>
                      <a:pt x="53714" y="85545"/>
                      <a:pt x="45756" y="8554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8368302D-6024-0946-82FB-23EDFF7D2212}"/>
                  </a:ext>
                </a:extLst>
              </p:cNvPr>
              <p:cNvSpPr/>
              <p:nvPr/>
            </p:nvSpPr>
            <p:spPr>
              <a:xfrm>
                <a:off x="4511218" y="5089451"/>
                <a:ext cx="198942" cy="318307"/>
              </a:xfrm>
              <a:custGeom>
                <a:avLst/>
                <a:gdLst>
                  <a:gd name="connsiteX0" fmla="*/ 45757 w 198941"/>
                  <a:gd name="connsiteY0" fmla="*/ 308359 h 318306"/>
                  <a:gd name="connsiteX1" fmla="*/ 45757 w 198941"/>
                  <a:gd name="connsiteY1" fmla="*/ 308359 h 318306"/>
                  <a:gd name="connsiteX2" fmla="*/ 29841 w 198941"/>
                  <a:gd name="connsiteY2" fmla="*/ 288465 h 318306"/>
                  <a:gd name="connsiteX3" fmla="*/ 117376 w 198941"/>
                  <a:gd name="connsiteY3" fmla="*/ 204910 h 318306"/>
                  <a:gd name="connsiteX4" fmla="*/ 169100 w 198941"/>
                  <a:gd name="connsiteY4" fmla="*/ 69630 h 318306"/>
                  <a:gd name="connsiteX5" fmla="*/ 61672 w 198941"/>
                  <a:gd name="connsiteY5" fmla="*/ 149206 h 318306"/>
                  <a:gd name="connsiteX6" fmla="*/ 41778 w 198941"/>
                  <a:gd name="connsiteY6" fmla="*/ 157164 h 318306"/>
                  <a:gd name="connsiteX7" fmla="*/ 33820 w 198941"/>
                  <a:gd name="connsiteY7" fmla="*/ 137270 h 318306"/>
                  <a:gd name="connsiteX8" fmla="*/ 181037 w 198941"/>
                  <a:gd name="connsiteY8" fmla="*/ 33820 h 318306"/>
                  <a:gd name="connsiteX9" fmla="*/ 196952 w 198941"/>
                  <a:gd name="connsiteY9" fmla="*/ 29841 h 318306"/>
                  <a:gd name="connsiteX10" fmla="*/ 200931 w 198941"/>
                  <a:gd name="connsiteY10" fmla="*/ 45756 h 318306"/>
                  <a:gd name="connsiteX11" fmla="*/ 137270 w 198941"/>
                  <a:gd name="connsiteY11" fmla="*/ 232762 h 318306"/>
                  <a:gd name="connsiteX12" fmla="*/ 65651 w 198941"/>
                  <a:gd name="connsiteY12" fmla="*/ 292444 h 318306"/>
                  <a:gd name="connsiteX13" fmla="*/ 45757 w 198941"/>
                  <a:gd name="connsiteY13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8359"/>
                    </a:moveTo>
                    <a:cubicBezTo>
                      <a:pt x="45757" y="308359"/>
                      <a:pt x="45757" y="308359"/>
                      <a:pt x="45757" y="308359"/>
                    </a:cubicBezTo>
                    <a:cubicBezTo>
                      <a:pt x="33820" y="308359"/>
                      <a:pt x="29841" y="300402"/>
                      <a:pt x="29841" y="288465"/>
                    </a:cubicBezTo>
                    <a:cubicBezTo>
                      <a:pt x="29841" y="280508"/>
                      <a:pt x="37799" y="248677"/>
                      <a:pt x="117376" y="204910"/>
                    </a:cubicBezTo>
                    <a:cubicBezTo>
                      <a:pt x="165122" y="181037"/>
                      <a:pt x="181037" y="137270"/>
                      <a:pt x="169100" y="69630"/>
                    </a:cubicBezTo>
                    <a:cubicBezTo>
                      <a:pt x="81566" y="93502"/>
                      <a:pt x="61672" y="145227"/>
                      <a:pt x="61672" y="149206"/>
                    </a:cubicBezTo>
                    <a:cubicBezTo>
                      <a:pt x="57693" y="157164"/>
                      <a:pt x="49735" y="161143"/>
                      <a:pt x="41778" y="157164"/>
                    </a:cubicBezTo>
                    <a:cubicBezTo>
                      <a:pt x="33820" y="153185"/>
                      <a:pt x="29841" y="145227"/>
                      <a:pt x="33820" y="137270"/>
                    </a:cubicBezTo>
                    <a:cubicBezTo>
                      <a:pt x="33820" y="133291"/>
                      <a:pt x="65651" y="61672"/>
                      <a:pt x="181037" y="33820"/>
                    </a:cubicBezTo>
                    <a:lnTo>
                      <a:pt x="196952" y="29841"/>
                    </a:lnTo>
                    <a:lnTo>
                      <a:pt x="200931" y="45756"/>
                    </a:lnTo>
                    <a:cubicBezTo>
                      <a:pt x="220825" y="137270"/>
                      <a:pt x="196952" y="200931"/>
                      <a:pt x="137270" y="232762"/>
                    </a:cubicBezTo>
                    <a:cubicBezTo>
                      <a:pt x="73608" y="268571"/>
                      <a:pt x="65651" y="292444"/>
                      <a:pt x="65651" y="292444"/>
                    </a:cubicBezTo>
                    <a:cubicBezTo>
                      <a:pt x="61672" y="304381"/>
                      <a:pt x="53714" y="308359"/>
                      <a:pt x="45757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8CB8112-99B8-8F43-AD07-5B1FAE50BD01}"/>
                  </a:ext>
                </a:extLst>
              </p:cNvPr>
              <p:cNvSpPr/>
              <p:nvPr/>
            </p:nvSpPr>
            <p:spPr>
              <a:xfrm>
                <a:off x="4511218" y="5257805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36026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5485FAFB-744B-CA4B-8D36-3A39DBF36080}"/>
                  </a:ext>
                </a:extLst>
              </p:cNvPr>
              <p:cNvSpPr/>
              <p:nvPr/>
            </p:nvSpPr>
            <p:spPr>
              <a:xfrm>
                <a:off x="4511218" y="5416958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40005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C3DBA111-2855-FC4C-A09E-930C34D7700B}"/>
                  </a:ext>
                </a:extLst>
              </p:cNvPr>
              <p:cNvSpPr/>
              <p:nvPr/>
            </p:nvSpPr>
            <p:spPr>
              <a:xfrm>
                <a:off x="4515197" y="5569467"/>
                <a:ext cx="198942" cy="238730"/>
              </a:xfrm>
              <a:custGeom>
                <a:avLst/>
                <a:gdLst>
                  <a:gd name="connsiteX0" fmla="*/ 69630 w 198941"/>
                  <a:gd name="connsiteY0" fmla="*/ 238163 h 238729"/>
                  <a:gd name="connsiteX1" fmla="*/ 53714 w 198941"/>
                  <a:gd name="connsiteY1" fmla="*/ 234184 h 238729"/>
                  <a:gd name="connsiteX2" fmla="*/ 29841 w 198941"/>
                  <a:gd name="connsiteY2" fmla="*/ 214290 h 238729"/>
                  <a:gd name="connsiteX3" fmla="*/ 57693 w 198941"/>
                  <a:gd name="connsiteY3" fmla="*/ 198374 h 238729"/>
                  <a:gd name="connsiteX4" fmla="*/ 105439 w 198941"/>
                  <a:gd name="connsiteY4" fmla="*/ 190417 h 238729"/>
                  <a:gd name="connsiteX5" fmla="*/ 169100 w 198941"/>
                  <a:gd name="connsiteY5" fmla="*/ 63094 h 238729"/>
                  <a:gd name="connsiteX6" fmla="*/ 109418 w 198941"/>
                  <a:gd name="connsiteY6" fmla="*/ 82988 h 238729"/>
                  <a:gd name="connsiteX7" fmla="*/ 85545 w 198941"/>
                  <a:gd name="connsiteY7" fmla="*/ 79009 h 238729"/>
                  <a:gd name="connsiteX8" fmla="*/ 89524 w 198941"/>
                  <a:gd name="connsiteY8" fmla="*/ 55137 h 238729"/>
                  <a:gd name="connsiteX9" fmla="*/ 185016 w 198941"/>
                  <a:gd name="connsiteY9" fmla="*/ 31263 h 238729"/>
                  <a:gd name="connsiteX10" fmla="*/ 192973 w 198941"/>
                  <a:gd name="connsiteY10" fmla="*/ 35242 h 238729"/>
                  <a:gd name="connsiteX11" fmla="*/ 192973 w 198941"/>
                  <a:gd name="connsiteY11" fmla="*/ 43200 h 238729"/>
                  <a:gd name="connsiteX12" fmla="*/ 113397 w 198941"/>
                  <a:gd name="connsiteY12" fmla="*/ 214290 h 238729"/>
                  <a:gd name="connsiteX13" fmla="*/ 69630 w 198941"/>
                  <a:gd name="connsiteY13" fmla="*/ 238163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238729">
                    <a:moveTo>
                      <a:pt x="69630" y="238163"/>
                    </a:moveTo>
                    <a:cubicBezTo>
                      <a:pt x="65651" y="238163"/>
                      <a:pt x="57693" y="238163"/>
                      <a:pt x="53714" y="234184"/>
                    </a:cubicBezTo>
                    <a:cubicBezTo>
                      <a:pt x="37799" y="230205"/>
                      <a:pt x="29841" y="218269"/>
                      <a:pt x="29841" y="214290"/>
                    </a:cubicBezTo>
                    <a:lnTo>
                      <a:pt x="57693" y="198374"/>
                    </a:lnTo>
                    <a:cubicBezTo>
                      <a:pt x="61672" y="202353"/>
                      <a:pt x="73608" y="206332"/>
                      <a:pt x="105439" y="190417"/>
                    </a:cubicBezTo>
                    <a:cubicBezTo>
                      <a:pt x="153185" y="162565"/>
                      <a:pt x="181037" y="134713"/>
                      <a:pt x="169100" y="63094"/>
                    </a:cubicBezTo>
                    <a:cubicBezTo>
                      <a:pt x="149206" y="63094"/>
                      <a:pt x="117376" y="75031"/>
                      <a:pt x="109418" y="82988"/>
                    </a:cubicBezTo>
                    <a:cubicBezTo>
                      <a:pt x="101460" y="86967"/>
                      <a:pt x="93502" y="86967"/>
                      <a:pt x="85545" y="79009"/>
                    </a:cubicBezTo>
                    <a:cubicBezTo>
                      <a:pt x="81566" y="71052"/>
                      <a:pt x="81566" y="63094"/>
                      <a:pt x="89524" y="55137"/>
                    </a:cubicBezTo>
                    <a:cubicBezTo>
                      <a:pt x="97481" y="51158"/>
                      <a:pt x="153185" y="23306"/>
                      <a:pt x="185016" y="31263"/>
                    </a:cubicBezTo>
                    <a:lnTo>
                      <a:pt x="192973" y="35242"/>
                    </a:lnTo>
                    <a:lnTo>
                      <a:pt x="192973" y="43200"/>
                    </a:lnTo>
                    <a:cubicBezTo>
                      <a:pt x="212867" y="138692"/>
                      <a:pt x="177058" y="182459"/>
                      <a:pt x="113397" y="214290"/>
                    </a:cubicBezTo>
                    <a:cubicBezTo>
                      <a:pt x="101460" y="234184"/>
                      <a:pt x="85545" y="238163"/>
                      <a:pt x="69630" y="2381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85162F78-367A-EF42-B3F0-E1966EE6475A}"/>
                  </a:ext>
                </a:extLst>
              </p:cNvPr>
              <p:cNvSpPr/>
              <p:nvPr/>
            </p:nvSpPr>
            <p:spPr>
              <a:xfrm>
                <a:off x="4095859" y="5374366"/>
                <a:ext cx="278518" cy="716190"/>
              </a:xfrm>
              <a:custGeom>
                <a:avLst/>
                <a:gdLst>
                  <a:gd name="connsiteX0" fmla="*/ 246259 w 278518"/>
                  <a:gd name="connsiteY0" fmla="*/ 703825 h 716189"/>
                  <a:gd name="connsiteX1" fmla="*/ 234323 w 278518"/>
                  <a:gd name="connsiteY1" fmla="*/ 695867 h 716189"/>
                  <a:gd name="connsiteX2" fmla="*/ 31402 w 278518"/>
                  <a:gd name="connsiteY2" fmla="*/ 47317 h 716189"/>
                  <a:gd name="connsiteX3" fmla="*/ 39360 w 278518"/>
                  <a:gd name="connsiteY3" fmla="*/ 31402 h 716189"/>
                  <a:gd name="connsiteX4" fmla="*/ 55275 w 278518"/>
                  <a:gd name="connsiteY4" fmla="*/ 39360 h 716189"/>
                  <a:gd name="connsiteX5" fmla="*/ 258196 w 278518"/>
                  <a:gd name="connsiteY5" fmla="*/ 687909 h 716189"/>
                  <a:gd name="connsiteX6" fmla="*/ 250238 w 278518"/>
                  <a:gd name="connsiteY6" fmla="*/ 703825 h 716189"/>
                  <a:gd name="connsiteX7" fmla="*/ 246259 w 278518"/>
                  <a:gd name="connsiteY7" fmla="*/ 703825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246259" y="703825"/>
                    </a:moveTo>
                    <a:cubicBezTo>
                      <a:pt x="242280" y="703825"/>
                      <a:pt x="234323" y="699846"/>
                      <a:pt x="234323" y="695867"/>
                    </a:cubicBezTo>
                    <a:lnTo>
                      <a:pt x="31402" y="47317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258196" y="687909"/>
                    </a:lnTo>
                    <a:cubicBezTo>
                      <a:pt x="262174" y="695867"/>
                      <a:pt x="258196" y="703825"/>
                      <a:pt x="250238" y="703825"/>
                    </a:cubicBezTo>
                    <a:cubicBezTo>
                      <a:pt x="250238" y="703825"/>
                      <a:pt x="246259" y="703825"/>
                      <a:pt x="246259" y="70382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B58764A7-03D7-5748-A2B4-7AB0C7635D97}"/>
                  </a:ext>
                </a:extLst>
              </p:cNvPr>
              <p:cNvSpPr/>
              <p:nvPr/>
            </p:nvSpPr>
            <p:spPr>
              <a:xfrm>
                <a:off x="4075964" y="5318662"/>
                <a:ext cx="79577" cy="79577"/>
              </a:xfrm>
              <a:custGeom>
                <a:avLst/>
                <a:gdLst>
                  <a:gd name="connsiteX0" fmla="*/ 51296 w 79576"/>
                  <a:gd name="connsiteY0" fmla="*/ 79148 h 79576"/>
                  <a:gd name="connsiteX1" fmla="*/ 39360 w 79576"/>
                  <a:gd name="connsiteY1" fmla="*/ 71190 h 79576"/>
                  <a:gd name="connsiteX2" fmla="*/ 31402 w 79576"/>
                  <a:gd name="connsiteY2" fmla="*/ 47318 h 79576"/>
                  <a:gd name="connsiteX3" fmla="*/ 39360 w 79576"/>
                  <a:gd name="connsiteY3" fmla="*/ 31402 h 79576"/>
                  <a:gd name="connsiteX4" fmla="*/ 55275 w 79576"/>
                  <a:gd name="connsiteY4" fmla="*/ 39360 h 79576"/>
                  <a:gd name="connsiteX5" fmla="*/ 63233 w 79576"/>
                  <a:gd name="connsiteY5" fmla="*/ 63233 h 79576"/>
                  <a:gd name="connsiteX6" fmla="*/ 55275 w 79576"/>
                  <a:gd name="connsiteY6" fmla="*/ 79148 h 79576"/>
                  <a:gd name="connsiteX7" fmla="*/ 51296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1296" y="79148"/>
                    </a:moveTo>
                    <a:cubicBezTo>
                      <a:pt x="47317" y="79148"/>
                      <a:pt x="39360" y="75169"/>
                      <a:pt x="39360" y="71190"/>
                    </a:cubicBezTo>
                    <a:lnTo>
                      <a:pt x="31402" y="47318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63233" y="63233"/>
                    </a:lnTo>
                    <a:cubicBezTo>
                      <a:pt x="67212" y="71190"/>
                      <a:pt x="63233" y="79148"/>
                      <a:pt x="55275" y="79148"/>
                    </a:cubicBezTo>
                    <a:cubicBezTo>
                      <a:pt x="55275" y="79148"/>
                      <a:pt x="55275" y="79148"/>
                      <a:pt x="51296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7D25F4A1-3135-2A4F-B430-E184C18878B6}"/>
                  </a:ext>
                </a:extLst>
              </p:cNvPr>
              <p:cNvSpPr/>
              <p:nvPr/>
            </p:nvSpPr>
            <p:spPr>
              <a:xfrm>
                <a:off x="4007272" y="5385250"/>
                <a:ext cx="79577" cy="79577"/>
              </a:xfrm>
              <a:custGeom>
                <a:avLst/>
                <a:gdLst>
                  <a:gd name="connsiteX0" fmla="*/ 52349 w 79576"/>
                  <a:gd name="connsiteY0" fmla="*/ 72243 h 79576"/>
                  <a:gd name="connsiteX1" fmla="*/ 40412 w 79576"/>
                  <a:gd name="connsiteY1" fmla="*/ 68264 h 79576"/>
                  <a:gd name="connsiteX2" fmla="*/ 32455 w 79576"/>
                  <a:gd name="connsiteY2" fmla="*/ 52349 h 79576"/>
                  <a:gd name="connsiteX3" fmla="*/ 36434 w 79576"/>
                  <a:gd name="connsiteY3" fmla="*/ 32455 h 79576"/>
                  <a:gd name="connsiteX4" fmla="*/ 56328 w 79576"/>
                  <a:gd name="connsiteY4" fmla="*/ 36434 h 79576"/>
                  <a:gd name="connsiteX5" fmla="*/ 64285 w 79576"/>
                  <a:gd name="connsiteY5" fmla="*/ 52349 h 79576"/>
                  <a:gd name="connsiteX6" fmla="*/ 60307 w 79576"/>
                  <a:gd name="connsiteY6" fmla="*/ 72243 h 79576"/>
                  <a:gd name="connsiteX7" fmla="*/ 52349 w 79576"/>
                  <a:gd name="connsiteY7" fmla="*/ 72243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2349" y="72243"/>
                    </a:moveTo>
                    <a:cubicBezTo>
                      <a:pt x="48370" y="72243"/>
                      <a:pt x="44391" y="68264"/>
                      <a:pt x="40412" y="68264"/>
                    </a:cubicBezTo>
                    <a:lnTo>
                      <a:pt x="32455" y="52349"/>
                    </a:lnTo>
                    <a:cubicBezTo>
                      <a:pt x="28476" y="44391"/>
                      <a:pt x="28476" y="36434"/>
                      <a:pt x="36434" y="32455"/>
                    </a:cubicBezTo>
                    <a:cubicBezTo>
                      <a:pt x="44391" y="28476"/>
                      <a:pt x="52349" y="28476"/>
                      <a:pt x="56328" y="36434"/>
                    </a:cubicBezTo>
                    <a:lnTo>
                      <a:pt x="64285" y="52349"/>
                    </a:lnTo>
                    <a:cubicBezTo>
                      <a:pt x="68264" y="60307"/>
                      <a:pt x="68264" y="68264"/>
                      <a:pt x="60307" y="72243"/>
                    </a:cubicBezTo>
                    <a:cubicBezTo>
                      <a:pt x="56328" y="72243"/>
                      <a:pt x="56328" y="72243"/>
                      <a:pt x="52349" y="7224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3F639967-C589-0D46-9F55-F9D73C3A422F}"/>
                  </a:ext>
                </a:extLst>
              </p:cNvPr>
              <p:cNvSpPr/>
              <p:nvPr/>
            </p:nvSpPr>
            <p:spPr>
              <a:xfrm>
                <a:off x="4021822" y="5447266"/>
                <a:ext cx="198942" cy="198942"/>
              </a:xfrm>
              <a:custGeom>
                <a:avLst/>
                <a:gdLst>
                  <a:gd name="connsiteX0" fmla="*/ 165122 w 198941"/>
                  <a:gd name="connsiteY0" fmla="*/ 173359 h 198941"/>
                  <a:gd name="connsiteX1" fmla="*/ 109418 w 198941"/>
                  <a:gd name="connsiteY1" fmla="*/ 149486 h 198941"/>
                  <a:gd name="connsiteX2" fmla="*/ 29841 w 198941"/>
                  <a:gd name="connsiteY2" fmla="*/ 42057 h 198941"/>
                  <a:gd name="connsiteX3" fmla="*/ 29841 w 198941"/>
                  <a:gd name="connsiteY3" fmla="*/ 30121 h 198941"/>
                  <a:gd name="connsiteX4" fmla="*/ 41778 w 198941"/>
                  <a:gd name="connsiteY4" fmla="*/ 30121 h 198941"/>
                  <a:gd name="connsiteX5" fmla="*/ 157164 w 198941"/>
                  <a:gd name="connsiteY5" fmla="*/ 65930 h 198941"/>
                  <a:gd name="connsiteX6" fmla="*/ 157164 w 198941"/>
                  <a:gd name="connsiteY6" fmla="*/ 85825 h 198941"/>
                  <a:gd name="connsiteX7" fmla="*/ 137270 w 198941"/>
                  <a:gd name="connsiteY7" fmla="*/ 85825 h 198941"/>
                  <a:gd name="connsiteX8" fmla="*/ 57693 w 198941"/>
                  <a:gd name="connsiteY8" fmla="*/ 57973 h 198941"/>
                  <a:gd name="connsiteX9" fmla="*/ 113397 w 198941"/>
                  <a:gd name="connsiteY9" fmla="*/ 129592 h 198941"/>
                  <a:gd name="connsiteX10" fmla="*/ 185016 w 198941"/>
                  <a:gd name="connsiteY10" fmla="*/ 165401 h 198941"/>
                  <a:gd name="connsiteX11" fmla="*/ 165122 w 198941"/>
                  <a:gd name="connsiteY11" fmla="*/ 173359 h 198941"/>
                  <a:gd name="connsiteX12" fmla="*/ 165122 w 198941"/>
                  <a:gd name="connsiteY12" fmla="*/ 173359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165122" y="173359"/>
                    </a:moveTo>
                    <a:cubicBezTo>
                      <a:pt x="165122" y="173359"/>
                      <a:pt x="157164" y="161422"/>
                      <a:pt x="109418" y="149486"/>
                    </a:cubicBezTo>
                    <a:cubicBezTo>
                      <a:pt x="61672" y="141528"/>
                      <a:pt x="33820" y="101740"/>
                      <a:pt x="29841" y="42057"/>
                    </a:cubicBezTo>
                    <a:lnTo>
                      <a:pt x="29841" y="30121"/>
                    </a:lnTo>
                    <a:lnTo>
                      <a:pt x="41778" y="30121"/>
                    </a:lnTo>
                    <a:cubicBezTo>
                      <a:pt x="121354" y="26142"/>
                      <a:pt x="153185" y="65930"/>
                      <a:pt x="157164" y="65930"/>
                    </a:cubicBezTo>
                    <a:cubicBezTo>
                      <a:pt x="161143" y="69909"/>
                      <a:pt x="161143" y="81846"/>
                      <a:pt x="157164" y="85825"/>
                    </a:cubicBezTo>
                    <a:cubicBezTo>
                      <a:pt x="153185" y="89803"/>
                      <a:pt x="141249" y="89803"/>
                      <a:pt x="137270" y="85825"/>
                    </a:cubicBezTo>
                    <a:cubicBezTo>
                      <a:pt x="137270" y="85825"/>
                      <a:pt x="113397" y="57973"/>
                      <a:pt x="57693" y="57973"/>
                    </a:cubicBezTo>
                    <a:cubicBezTo>
                      <a:pt x="65651" y="113676"/>
                      <a:pt x="93503" y="125613"/>
                      <a:pt x="113397" y="129592"/>
                    </a:cubicBezTo>
                    <a:cubicBezTo>
                      <a:pt x="169100" y="141528"/>
                      <a:pt x="185016" y="161422"/>
                      <a:pt x="185016" y="165401"/>
                    </a:cubicBezTo>
                    <a:lnTo>
                      <a:pt x="165122" y="173359"/>
                    </a:lnTo>
                    <a:cubicBezTo>
                      <a:pt x="165122" y="173359"/>
                      <a:pt x="165122" y="173359"/>
                      <a:pt x="165122" y="173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B6E7EEC-C34B-604A-A5FE-77B383F9C796}"/>
                  </a:ext>
                </a:extLst>
              </p:cNvPr>
              <p:cNvSpPr/>
              <p:nvPr/>
            </p:nvSpPr>
            <p:spPr>
              <a:xfrm>
                <a:off x="4049673" y="5539059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69100 w 198941"/>
                  <a:gd name="connsiteY2" fmla="*/ 181037 h 198941"/>
                  <a:gd name="connsiteX3" fmla="*/ 113397 w 198941"/>
                  <a:gd name="connsiteY3" fmla="*/ 157164 h 198941"/>
                  <a:gd name="connsiteX4" fmla="*/ 29841 w 198941"/>
                  <a:gd name="connsiteY4" fmla="*/ 53714 h 198941"/>
                  <a:gd name="connsiteX5" fmla="*/ 29841 w 198941"/>
                  <a:gd name="connsiteY5" fmla="*/ 45757 h 198941"/>
                  <a:gd name="connsiteX6" fmla="*/ 37799 w 198941"/>
                  <a:gd name="connsiteY6" fmla="*/ 41778 h 198941"/>
                  <a:gd name="connsiteX7" fmla="*/ 85545 w 198941"/>
                  <a:gd name="connsiteY7" fmla="*/ 29841 h 198941"/>
                  <a:gd name="connsiteX8" fmla="*/ 97481 w 198941"/>
                  <a:gd name="connsiteY8" fmla="*/ 45757 h 198941"/>
                  <a:gd name="connsiteX9" fmla="*/ 81566 w 198941"/>
                  <a:gd name="connsiteY9" fmla="*/ 57693 h 198941"/>
                  <a:gd name="connsiteX10" fmla="*/ 57693 w 198941"/>
                  <a:gd name="connsiteY10" fmla="*/ 61672 h 198941"/>
                  <a:gd name="connsiteX11" fmla="*/ 117376 w 198941"/>
                  <a:gd name="connsiteY11" fmla="*/ 133291 h 198941"/>
                  <a:gd name="connsiteX12" fmla="*/ 188995 w 198941"/>
                  <a:gd name="connsiteY12" fmla="*/ 173079 h 198941"/>
                  <a:gd name="connsiteX13" fmla="*/ 181037 w 198941"/>
                  <a:gd name="connsiteY13" fmla="*/ 188995 h 198941"/>
                  <a:gd name="connsiteX14" fmla="*/ 181037 w 198941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lnTo>
                      <a:pt x="169100" y="181037"/>
                    </a:ln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5016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5F27CD92-E5F2-FD4B-AD05-F871D0C563E4}"/>
                  </a:ext>
                </a:extLst>
              </p:cNvPr>
              <p:cNvSpPr/>
              <p:nvPr/>
            </p:nvSpPr>
            <p:spPr>
              <a:xfrm>
                <a:off x="4081504" y="5638530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13397 w 198941"/>
                  <a:gd name="connsiteY2" fmla="*/ 157164 h 198941"/>
                  <a:gd name="connsiteX3" fmla="*/ 29841 w 198941"/>
                  <a:gd name="connsiteY3" fmla="*/ 53714 h 198941"/>
                  <a:gd name="connsiteX4" fmla="*/ 29841 w 198941"/>
                  <a:gd name="connsiteY4" fmla="*/ 45757 h 198941"/>
                  <a:gd name="connsiteX5" fmla="*/ 37799 w 198941"/>
                  <a:gd name="connsiteY5" fmla="*/ 41778 h 198941"/>
                  <a:gd name="connsiteX6" fmla="*/ 85545 w 198941"/>
                  <a:gd name="connsiteY6" fmla="*/ 29841 h 198941"/>
                  <a:gd name="connsiteX7" fmla="*/ 97481 w 198941"/>
                  <a:gd name="connsiteY7" fmla="*/ 45757 h 198941"/>
                  <a:gd name="connsiteX8" fmla="*/ 81566 w 198941"/>
                  <a:gd name="connsiteY8" fmla="*/ 57693 h 198941"/>
                  <a:gd name="connsiteX9" fmla="*/ 57693 w 198941"/>
                  <a:gd name="connsiteY9" fmla="*/ 61672 h 198941"/>
                  <a:gd name="connsiteX10" fmla="*/ 117376 w 198941"/>
                  <a:gd name="connsiteY10" fmla="*/ 133291 h 198941"/>
                  <a:gd name="connsiteX11" fmla="*/ 188995 w 198941"/>
                  <a:gd name="connsiteY11" fmla="*/ 173079 h 198941"/>
                  <a:gd name="connsiteX12" fmla="*/ 181037 w 198941"/>
                  <a:gd name="connsiteY12" fmla="*/ 188995 h 198941"/>
                  <a:gd name="connsiteX13" fmla="*/ 181037 w 198941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1037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434D8159-BC09-B248-9764-A4C716CCE37D}"/>
                  </a:ext>
                </a:extLst>
              </p:cNvPr>
              <p:cNvSpPr/>
              <p:nvPr/>
            </p:nvSpPr>
            <p:spPr>
              <a:xfrm>
                <a:off x="4117314" y="5741979"/>
                <a:ext cx="198942" cy="159153"/>
              </a:xfrm>
              <a:custGeom>
                <a:avLst/>
                <a:gdLst>
                  <a:gd name="connsiteX0" fmla="*/ 133291 w 198941"/>
                  <a:gd name="connsiteY0" fmla="*/ 149206 h 159153"/>
                  <a:gd name="connsiteX1" fmla="*/ 113397 w 198941"/>
                  <a:gd name="connsiteY1" fmla="*/ 145227 h 159153"/>
                  <a:gd name="connsiteX2" fmla="*/ 29841 w 198941"/>
                  <a:gd name="connsiteY2" fmla="*/ 49735 h 159153"/>
                  <a:gd name="connsiteX3" fmla="*/ 29841 w 198941"/>
                  <a:gd name="connsiteY3" fmla="*/ 41778 h 159153"/>
                  <a:gd name="connsiteX4" fmla="*/ 37799 w 198941"/>
                  <a:gd name="connsiteY4" fmla="*/ 37799 h 159153"/>
                  <a:gd name="connsiteX5" fmla="*/ 105439 w 198941"/>
                  <a:gd name="connsiteY5" fmla="*/ 33820 h 159153"/>
                  <a:gd name="connsiteX6" fmla="*/ 113397 w 198941"/>
                  <a:gd name="connsiteY6" fmla="*/ 49735 h 159153"/>
                  <a:gd name="connsiteX7" fmla="*/ 97481 w 198941"/>
                  <a:gd name="connsiteY7" fmla="*/ 57693 h 159153"/>
                  <a:gd name="connsiteX8" fmla="*/ 61672 w 198941"/>
                  <a:gd name="connsiteY8" fmla="*/ 57693 h 159153"/>
                  <a:gd name="connsiteX9" fmla="*/ 125333 w 198941"/>
                  <a:gd name="connsiteY9" fmla="*/ 121354 h 159153"/>
                  <a:gd name="connsiteX10" fmla="*/ 153185 w 198941"/>
                  <a:gd name="connsiteY10" fmla="*/ 117376 h 159153"/>
                  <a:gd name="connsiteX11" fmla="*/ 165122 w 198941"/>
                  <a:gd name="connsiteY11" fmla="*/ 121354 h 159153"/>
                  <a:gd name="connsiteX12" fmla="*/ 177058 w 198941"/>
                  <a:gd name="connsiteY12" fmla="*/ 125333 h 159153"/>
                  <a:gd name="connsiteX13" fmla="*/ 165122 w 198941"/>
                  <a:gd name="connsiteY13" fmla="*/ 145227 h 159153"/>
                  <a:gd name="connsiteX14" fmla="*/ 133291 w 198941"/>
                  <a:gd name="connsiteY14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59153">
                    <a:moveTo>
                      <a:pt x="133291" y="149206"/>
                    </a:moveTo>
                    <a:cubicBezTo>
                      <a:pt x="129312" y="149206"/>
                      <a:pt x="121354" y="149206"/>
                      <a:pt x="113397" y="145227"/>
                    </a:cubicBezTo>
                    <a:cubicBezTo>
                      <a:pt x="73608" y="137270"/>
                      <a:pt x="33820" y="121354"/>
                      <a:pt x="29841" y="49735"/>
                    </a:cubicBezTo>
                    <a:lnTo>
                      <a:pt x="29841" y="41778"/>
                    </a:lnTo>
                    <a:lnTo>
                      <a:pt x="37799" y="37799"/>
                    </a:lnTo>
                    <a:cubicBezTo>
                      <a:pt x="53714" y="25862"/>
                      <a:pt x="97481" y="29841"/>
                      <a:pt x="105439" y="33820"/>
                    </a:cubicBezTo>
                    <a:cubicBezTo>
                      <a:pt x="113397" y="37799"/>
                      <a:pt x="117376" y="41778"/>
                      <a:pt x="113397" y="49735"/>
                    </a:cubicBezTo>
                    <a:cubicBezTo>
                      <a:pt x="109418" y="57693"/>
                      <a:pt x="105439" y="61672"/>
                      <a:pt x="97481" y="57693"/>
                    </a:cubicBezTo>
                    <a:cubicBezTo>
                      <a:pt x="93502" y="57693"/>
                      <a:pt x="73608" y="53714"/>
                      <a:pt x="61672" y="57693"/>
                    </a:cubicBezTo>
                    <a:cubicBezTo>
                      <a:pt x="69630" y="101460"/>
                      <a:pt x="89524" y="113397"/>
                      <a:pt x="125333" y="121354"/>
                    </a:cubicBezTo>
                    <a:cubicBezTo>
                      <a:pt x="145227" y="125333"/>
                      <a:pt x="153185" y="121354"/>
                      <a:pt x="153185" y="117376"/>
                    </a:cubicBezTo>
                    <a:lnTo>
                      <a:pt x="165122" y="121354"/>
                    </a:lnTo>
                    <a:lnTo>
                      <a:pt x="177058" y="125333"/>
                    </a:lnTo>
                    <a:cubicBezTo>
                      <a:pt x="177058" y="125333"/>
                      <a:pt x="173079" y="137270"/>
                      <a:pt x="165122" y="145227"/>
                    </a:cubicBezTo>
                    <a:cubicBezTo>
                      <a:pt x="153185" y="145227"/>
                      <a:pt x="141249" y="149206"/>
                      <a:pt x="133291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FC646B4-9A40-4947-B4C8-ED937FDC895D}"/>
                  </a:ext>
                </a:extLst>
              </p:cNvPr>
              <p:cNvSpPr/>
              <p:nvPr/>
            </p:nvSpPr>
            <p:spPr>
              <a:xfrm>
                <a:off x="4176996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29841 w 79576"/>
                  <a:gd name="connsiteY1" fmla="*/ 57693 h 79576"/>
                  <a:gd name="connsiteX2" fmla="*/ 29841 w 79576"/>
                  <a:gd name="connsiteY2" fmla="*/ 41778 h 79576"/>
                  <a:gd name="connsiteX3" fmla="*/ 41778 w 79576"/>
                  <a:gd name="connsiteY3" fmla="*/ 29841 h 79576"/>
                  <a:gd name="connsiteX4" fmla="*/ 53714 w 79576"/>
                  <a:gd name="connsiteY4" fmla="*/ 41778 h 79576"/>
                  <a:gd name="connsiteX5" fmla="*/ 53714 w 79576"/>
                  <a:gd name="connsiteY5" fmla="*/ 57693 h 79576"/>
                  <a:gd name="connsiteX6" fmla="*/ 41778 w 79576"/>
                  <a:gd name="connsiteY6" fmla="*/ 69630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cubicBezTo>
                      <a:pt x="33820" y="69630"/>
                      <a:pt x="29841" y="65651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3820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  <a:lnTo>
                      <a:pt x="41778" y="69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43D27105-9CDF-7D4B-B7B0-B58DCD2EE348}"/>
                  </a:ext>
                </a:extLst>
              </p:cNvPr>
              <p:cNvSpPr/>
              <p:nvPr/>
            </p:nvSpPr>
            <p:spPr>
              <a:xfrm>
                <a:off x="4133229" y="5383884"/>
                <a:ext cx="159153" cy="238730"/>
              </a:xfrm>
              <a:custGeom>
                <a:avLst/>
                <a:gdLst>
                  <a:gd name="connsiteX0" fmla="*/ 57693 w 159153"/>
                  <a:gd name="connsiteY0" fmla="*/ 232762 h 238729"/>
                  <a:gd name="connsiteX1" fmla="*/ 97481 w 159153"/>
                  <a:gd name="connsiteY1" fmla="*/ 161143 h 238729"/>
                  <a:gd name="connsiteX2" fmla="*/ 105439 w 159153"/>
                  <a:gd name="connsiteY2" fmla="*/ 69630 h 238729"/>
                  <a:gd name="connsiteX3" fmla="*/ 57693 w 159153"/>
                  <a:gd name="connsiteY3" fmla="*/ 137270 h 238729"/>
                  <a:gd name="connsiteX4" fmla="*/ 41778 w 159153"/>
                  <a:gd name="connsiteY4" fmla="*/ 149206 h 238729"/>
                  <a:gd name="connsiteX5" fmla="*/ 29841 w 159153"/>
                  <a:gd name="connsiteY5" fmla="*/ 133291 h 238729"/>
                  <a:gd name="connsiteX6" fmla="*/ 105439 w 159153"/>
                  <a:gd name="connsiteY6" fmla="*/ 37799 h 238729"/>
                  <a:gd name="connsiteX7" fmla="*/ 117376 w 159153"/>
                  <a:gd name="connsiteY7" fmla="*/ 29841 h 238729"/>
                  <a:gd name="connsiteX8" fmla="*/ 125333 w 159153"/>
                  <a:gd name="connsiteY8" fmla="*/ 41778 h 238729"/>
                  <a:gd name="connsiteX9" fmla="*/ 121354 w 159153"/>
                  <a:gd name="connsiteY9" fmla="*/ 177058 h 238729"/>
                  <a:gd name="connsiteX10" fmla="*/ 89524 w 159153"/>
                  <a:gd name="connsiteY10" fmla="*/ 224804 h 238729"/>
                  <a:gd name="connsiteX11" fmla="*/ 89524 w 159153"/>
                  <a:gd name="connsiteY11" fmla="*/ 224804 h 238729"/>
                  <a:gd name="connsiteX12" fmla="*/ 57693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57693" y="232762"/>
                    </a:moveTo>
                    <a:cubicBezTo>
                      <a:pt x="57693" y="224804"/>
                      <a:pt x="57693" y="200931"/>
                      <a:pt x="97481" y="161143"/>
                    </a:cubicBezTo>
                    <a:cubicBezTo>
                      <a:pt x="113397" y="145227"/>
                      <a:pt x="129312" y="121354"/>
                      <a:pt x="105439" y="69630"/>
                    </a:cubicBezTo>
                    <a:cubicBezTo>
                      <a:pt x="61672" y="101460"/>
                      <a:pt x="57693" y="133291"/>
                      <a:pt x="57693" y="137270"/>
                    </a:cubicBezTo>
                    <a:cubicBezTo>
                      <a:pt x="57693" y="145227"/>
                      <a:pt x="49735" y="149206"/>
                      <a:pt x="41778" y="149206"/>
                    </a:cubicBezTo>
                    <a:cubicBezTo>
                      <a:pt x="33820" y="149206"/>
                      <a:pt x="29841" y="141249"/>
                      <a:pt x="29841" y="133291"/>
                    </a:cubicBezTo>
                    <a:cubicBezTo>
                      <a:pt x="29841" y="129312"/>
                      <a:pt x="33820" y="77587"/>
                      <a:pt x="105439" y="37799"/>
                    </a:cubicBezTo>
                    <a:lnTo>
                      <a:pt x="117376" y="29841"/>
                    </a:lnTo>
                    <a:lnTo>
                      <a:pt x="125333" y="41778"/>
                    </a:lnTo>
                    <a:cubicBezTo>
                      <a:pt x="157164" y="97481"/>
                      <a:pt x="153185" y="141249"/>
                      <a:pt x="121354" y="177058"/>
                    </a:cubicBezTo>
                    <a:cubicBezTo>
                      <a:pt x="89524" y="208889"/>
                      <a:pt x="89524" y="224804"/>
                      <a:pt x="89524" y="224804"/>
                    </a:cubicBezTo>
                    <a:cubicBezTo>
                      <a:pt x="89524" y="224804"/>
                      <a:pt x="89524" y="224804"/>
                      <a:pt x="89524" y="224804"/>
                    </a:cubicBezTo>
                    <a:lnTo>
                      <a:pt x="57693" y="2327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F17E874-2E43-114D-A4E1-9B0050A0554D}"/>
                  </a:ext>
                </a:extLst>
              </p:cNvPr>
              <p:cNvSpPr/>
              <p:nvPr/>
            </p:nvSpPr>
            <p:spPr>
              <a:xfrm>
                <a:off x="4192817" y="5495292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7787 w 119364"/>
                  <a:gd name="connsiteY11" fmla="*/ 220825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7787" y="204910"/>
                      <a:pt x="57787" y="220825"/>
                      <a:pt x="57787" y="220825"/>
                    </a:cubicBezTo>
                    <a:cubicBezTo>
                      <a:pt x="57787" y="224804"/>
                      <a:pt x="53808" y="232762"/>
                      <a:pt x="41872" y="232762"/>
                    </a:cubicBezTo>
                    <a:cubicBezTo>
                      <a:pt x="45851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281ED1F5-C34C-9D42-9494-44422C3E77F7}"/>
                  </a:ext>
                </a:extLst>
              </p:cNvPr>
              <p:cNvSpPr/>
              <p:nvPr/>
            </p:nvSpPr>
            <p:spPr>
              <a:xfrm>
                <a:off x="4224648" y="5594763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3808 w 119364"/>
                  <a:gd name="connsiteY11" fmla="*/ 216846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3808" y="200931"/>
                      <a:pt x="53808" y="216846"/>
                      <a:pt x="53808" y="216846"/>
                    </a:cubicBezTo>
                    <a:cubicBezTo>
                      <a:pt x="57787" y="224804"/>
                      <a:pt x="49830" y="232762"/>
                      <a:pt x="41872" y="232762"/>
                    </a:cubicBezTo>
                    <a:cubicBezTo>
                      <a:pt x="41872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13AD4AF4-EAB7-3347-ABE1-B9F50A333A53}"/>
                  </a:ext>
                </a:extLst>
              </p:cNvPr>
              <p:cNvSpPr/>
              <p:nvPr/>
            </p:nvSpPr>
            <p:spPr>
              <a:xfrm>
                <a:off x="4244636" y="5690254"/>
                <a:ext cx="119365" cy="198942"/>
              </a:xfrm>
              <a:custGeom>
                <a:avLst/>
                <a:gdLst>
                  <a:gd name="connsiteX0" fmla="*/ 49735 w 119364"/>
                  <a:gd name="connsiteY0" fmla="*/ 188995 h 198941"/>
                  <a:gd name="connsiteX1" fmla="*/ 29841 w 119364"/>
                  <a:gd name="connsiteY1" fmla="*/ 181037 h 198941"/>
                  <a:gd name="connsiteX2" fmla="*/ 49735 w 119364"/>
                  <a:gd name="connsiteY2" fmla="*/ 161143 h 198941"/>
                  <a:gd name="connsiteX3" fmla="*/ 73608 w 119364"/>
                  <a:gd name="connsiteY3" fmla="*/ 149206 h 198941"/>
                  <a:gd name="connsiteX4" fmla="*/ 89524 w 119364"/>
                  <a:gd name="connsiteY4" fmla="*/ 61672 h 198941"/>
                  <a:gd name="connsiteX5" fmla="*/ 57693 w 119364"/>
                  <a:gd name="connsiteY5" fmla="*/ 81566 h 198941"/>
                  <a:gd name="connsiteX6" fmla="*/ 37799 w 119364"/>
                  <a:gd name="connsiteY6" fmla="*/ 81566 h 198941"/>
                  <a:gd name="connsiteX7" fmla="*/ 33820 w 119364"/>
                  <a:gd name="connsiteY7" fmla="*/ 65651 h 198941"/>
                  <a:gd name="connsiteX8" fmla="*/ 89524 w 119364"/>
                  <a:gd name="connsiteY8" fmla="*/ 29841 h 198941"/>
                  <a:gd name="connsiteX9" fmla="*/ 97481 w 119364"/>
                  <a:gd name="connsiteY9" fmla="*/ 29841 h 198941"/>
                  <a:gd name="connsiteX10" fmla="*/ 101460 w 119364"/>
                  <a:gd name="connsiteY10" fmla="*/ 37799 h 198941"/>
                  <a:gd name="connsiteX11" fmla="*/ 85545 w 119364"/>
                  <a:gd name="connsiteY11" fmla="*/ 165122 h 198941"/>
                  <a:gd name="connsiteX12" fmla="*/ 49735 w 119364"/>
                  <a:gd name="connsiteY12" fmla="*/ 188995 h 198941"/>
                  <a:gd name="connsiteX13" fmla="*/ 49735 w 119364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198941">
                    <a:moveTo>
                      <a:pt x="49735" y="188995"/>
                    </a:moveTo>
                    <a:cubicBezTo>
                      <a:pt x="37799" y="188995"/>
                      <a:pt x="29841" y="181037"/>
                      <a:pt x="29841" y="181037"/>
                    </a:cubicBezTo>
                    <a:lnTo>
                      <a:pt x="49735" y="161143"/>
                    </a:lnTo>
                    <a:cubicBezTo>
                      <a:pt x="49735" y="161143"/>
                      <a:pt x="61672" y="161143"/>
                      <a:pt x="73608" y="149206"/>
                    </a:cubicBezTo>
                    <a:cubicBezTo>
                      <a:pt x="97481" y="125333"/>
                      <a:pt x="109418" y="101460"/>
                      <a:pt x="89524" y="61672"/>
                    </a:cubicBezTo>
                    <a:cubicBezTo>
                      <a:pt x="77587" y="65651"/>
                      <a:pt x="61672" y="77587"/>
                      <a:pt x="57693" y="81566"/>
                    </a:cubicBezTo>
                    <a:cubicBezTo>
                      <a:pt x="53714" y="85545"/>
                      <a:pt x="45757" y="89524"/>
                      <a:pt x="37799" y="81566"/>
                    </a:cubicBezTo>
                    <a:cubicBezTo>
                      <a:pt x="33820" y="77587"/>
                      <a:pt x="29841" y="69630"/>
                      <a:pt x="33820" y="65651"/>
                    </a:cubicBezTo>
                    <a:cubicBezTo>
                      <a:pt x="37799" y="57693"/>
                      <a:pt x="69630" y="33820"/>
                      <a:pt x="89524" y="29841"/>
                    </a:cubicBezTo>
                    <a:lnTo>
                      <a:pt x="97481" y="29841"/>
                    </a:lnTo>
                    <a:lnTo>
                      <a:pt x="101460" y="37799"/>
                    </a:lnTo>
                    <a:cubicBezTo>
                      <a:pt x="137270" y="101460"/>
                      <a:pt x="113397" y="137270"/>
                      <a:pt x="85545" y="165122"/>
                    </a:cubicBezTo>
                    <a:cubicBezTo>
                      <a:pt x="77587" y="181037"/>
                      <a:pt x="61672" y="188995"/>
                      <a:pt x="49735" y="188995"/>
                    </a:cubicBezTo>
                    <a:lnTo>
                      <a:pt x="49735" y="1889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233FA9ED-E9DF-F54A-BDCE-EAC30001F44B}"/>
                  </a:ext>
                </a:extLst>
              </p:cNvPr>
              <p:cNvSpPr/>
              <p:nvPr/>
            </p:nvSpPr>
            <p:spPr>
              <a:xfrm>
                <a:off x="4724514" y="5370387"/>
                <a:ext cx="278518" cy="716190"/>
              </a:xfrm>
              <a:custGeom>
                <a:avLst/>
                <a:gdLst>
                  <a:gd name="connsiteX0" fmla="*/ 43339 w 278518"/>
                  <a:gd name="connsiteY0" fmla="*/ 707804 h 716189"/>
                  <a:gd name="connsiteX1" fmla="*/ 39360 w 278518"/>
                  <a:gd name="connsiteY1" fmla="*/ 707804 h 716189"/>
                  <a:gd name="connsiteX2" fmla="*/ 31402 w 278518"/>
                  <a:gd name="connsiteY2" fmla="*/ 691888 h 716189"/>
                  <a:gd name="connsiteX3" fmla="*/ 234323 w 278518"/>
                  <a:gd name="connsiteY3" fmla="*/ 39360 h 716189"/>
                  <a:gd name="connsiteX4" fmla="*/ 250238 w 278518"/>
                  <a:gd name="connsiteY4" fmla="*/ 31402 h 716189"/>
                  <a:gd name="connsiteX5" fmla="*/ 258196 w 278518"/>
                  <a:gd name="connsiteY5" fmla="*/ 47318 h 716189"/>
                  <a:gd name="connsiteX6" fmla="*/ 55275 w 278518"/>
                  <a:gd name="connsiteY6" fmla="*/ 695867 h 716189"/>
                  <a:gd name="connsiteX7" fmla="*/ 43339 w 278518"/>
                  <a:gd name="connsiteY7" fmla="*/ 707804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43339" y="707804"/>
                    </a:moveTo>
                    <a:cubicBezTo>
                      <a:pt x="43339" y="707804"/>
                      <a:pt x="39360" y="707804"/>
                      <a:pt x="39360" y="707804"/>
                    </a:cubicBezTo>
                    <a:cubicBezTo>
                      <a:pt x="31402" y="703825"/>
                      <a:pt x="27423" y="699846"/>
                      <a:pt x="31402" y="691888"/>
                    </a:cubicBezTo>
                    <a:lnTo>
                      <a:pt x="234323" y="39360"/>
                    </a:lnTo>
                    <a:cubicBezTo>
                      <a:pt x="238301" y="31402"/>
                      <a:pt x="242280" y="27423"/>
                      <a:pt x="250238" y="31402"/>
                    </a:cubicBezTo>
                    <a:cubicBezTo>
                      <a:pt x="258196" y="35381"/>
                      <a:pt x="262174" y="39360"/>
                      <a:pt x="258196" y="47318"/>
                    </a:cubicBezTo>
                    <a:lnTo>
                      <a:pt x="55275" y="695867"/>
                    </a:lnTo>
                    <a:cubicBezTo>
                      <a:pt x="55275" y="703825"/>
                      <a:pt x="51296" y="707804"/>
                      <a:pt x="43339" y="70780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FA646CD5-C3B6-7E4E-9C1B-42F1CD5C8709}"/>
                  </a:ext>
                </a:extLst>
              </p:cNvPr>
              <p:cNvSpPr/>
              <p:nvPr/>
            </p:nvSpPr>
            <p:spPr>
              <a:xfrm>
                <a:off x="4939371" y="5318662"/>
                <a:ext cx="79577" cy="79577"/>
              </a:xfrm>
              <a:custGeom>
                <a:avLst/>
                <a:gdLst>
                  <a:gd name="connsiteX0" fmla="*/ 43339 w 79576"/>
                  <a:gd name="connsiteY0" fmla="*/ 79148 h 79576"/>
                  <a:gd name="connsiteX1" fmla="*/ 39360 w 79576"/>
                  <a:gd name="connsiteY1" fmla="*/ 79148 h 79576"/>
                  <a:gd name="connsiteX2" fmla="*/ 31402 w 79576"/>
                  <a:gd name="connsiteY2" fmla="*/ 63233 h 79576"/>
                  <a:gd name="connsiteX3" fmla="*/ 39360 w 79576"/>
                  <a:gd name="connsiteY3" fmla="*/ 39360 h 79576"/>
                  <a:gd name="connsiteX4" fmla="*/ 55275 w 79576"/>
                  <a:gd name="connsiteY4" fmla="*/ 31402 h 79576"/>
                  <a:gd name="connsiteX5" fmla="*/ 63233 w 79576"/>
                  <a:gd name="connsiteY5" fmla="*/ 47318 h 79576"/>
                  <a:gd name="connsiteX6" fmla="*/ 55275 w 79576"/>
                  <a:gd name="connsiteY6" fmla="*/ 67212 h 79576"/>
                  <a:gd name="connsiteX7" fmla="*/ 43339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3339" y="79148"/>
                    </a:moveTo>
                    <a:cubicBezTo>
                      <a:pt x="43339" y="79148"/>
                      <a:pt x="39360" y="79148"/>
                      <a:pt x="39360" y="79148"/>
                    </a:cubicBezTo>
                    <a:cubicBezTo>
                      <a:pt x="31402" y="75169"/>
                      <a:pt x="27423" y="71190"/>
                      <a:pt x="31402" y="63233"/>
                    </a:cubicBezTo>
                    <a:lnTo>
                      <a:pt x="39360" y="39360"/>
                    </a:lnTo>
                    <a:cubicBezTo>
                      <a:pt x="43339" y="31402"/>
                      <a:pt x="47317" y="27423"/>
                      <a:pt x="55275" y="31402"/>
                    </a:cubicBezTo>
                    <a:cubicBezTo>
                      <a:pt x="63233" y="35381"/>
                      <a:pt x="67212" y="39360"/>
                      <a:pt x="63233" y="47318"/>
                    </a:cubicBezTo>
                    <a:lnTo>
                      <a:pt x="55275" y="67212"/>
                    </a:lnTo>
                    <a:cubicBezTo>
                      <a:pt x="55275" y="75169"/>
                      <a:pt x="51296" y="79148"/>
                      <a:pt x="43339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B3A395A-A672-2B41-A29A-F9F99AE53471}"/>
                  </a:ext>
                </a:extLst>
              </p:cNvPr>
              <p:cNvSpPr/>
              <p:nvPr/>
            </p:nvSpPr>
            <p:spPr>
              <a:xfrm>
                <a:off x="5005958" y="5381271"/>
                <a:ext cx="79577" cy="79577"/>
              </a:xfrm>
              <a:custGeom>
                <a:avLst/>
                <a:gdLst>
                  <a:gd name="connsiteX0" fmla="*/ 44391 w 79576"/>
                  <a:gd name="connsiteY0" fmla="*/ 76222 h 79576"/>
                  <a:gd name="connsiteX1" fmla="*/ 36434 w 79576"/>
                  <a:gd name="connsiteY1" fmla="*/ 72243 h 79576"/>
                  <a:gd name="connsiteX2" fmla="*/ 32455 w 79576"/>
                  <a:gd name="connsiteY2" fmla="*/ 52349 h 79576"/>
                  <a:gd name="connsiteX3" fmla="*/ 40412 w 79576"/>
                  <a:gd name="connsiteY3" fmla="*/ 36434 h 79576"/>
                  <a:gd name="connsiteX4" fmla="*/ 60307 w 79576"/>
                  <a:gd name="connsiteY4" fmla="*/ 32455 h 79576"/>
                  <a:gd name="connsiteX5" fmla="*/ 64285 w 79576"/>
                  <a:gd name="connsiteY5" fmla="*/ 52349 h 79576"/>
                  <a:gd name="connsiteX6" fmla="*/ 56328 w 79576"/>
                  <a:gd name="connsiteY6" fmla="*/ 68264 h 79576"/>
                  <a:gd name="connsiteX7" fmla="*/ 44391 w 79576"/>
                  <a:gd name="connsiteY7" fmla="*/ 76222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4391" y="76222"/>
                    </a:moveTo>
                    <a:cubicBezTo>
                      <a:pt x="40412" y="76222"/>
                      <a:pt x="40412" y="76222"/>
                      <a:pt x="36434" y="72243"/>
                    </a:cubicBezTo>
                    <a:cubicBezTo>
                      <a:pt x="28476" y="68264"/>
                      <a:pt x="28476" y="60307"/>
                      <a:pt x="32455" y="52349"/>
                    </a:cubicBezTo>
                    <a:lnTo>
                      <a:pt x="40412" y="36434"/>
                    </a:lnTo>
                    <a:cubicBezTo>
                      <a:pt x="44391" y="28476"/>
                      <a:pt x="52349" y="28476"/>
                      <a:pt x="60307" y="32455"/>
                    </a:cubicBezTo>
                    <a:cubicBezTo>
                      <a:pt x="68264" y="36434"/>
                      <a:pt x="68264" y="44391"/>
                      <a:pt x="64285" y="52349"/>
                    </a:cubicBezTo>
                    <a:lnTo>
                      <a:pt x="56328" y="68264"/>
                    </a:lnTo>
                    <a:cubicBezTo>
                      <a:pt x="52349" y="72243"/>
                      <a:pt x="48370" y="76222"/>
                      <a:pt x="44391" y="762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C18A648F-D3C6-0146-B1B5-56619AC7F62E}"/>
                  </a:ext>
                </a:extLst>
              </p:cNvPr>
              <p:cNvSpPr/>
              <p:nvPr/>
            </p:nvSpPr>
            <p:spPr>
              <a:xfrm>
                <a:off x="4869313" y="5443287"/>
                <a:ext cx="198942" cy="198942"/>
              </a:xfrm>
              <a:custGeom>
                <a:avLst/>
                <a:gdLst>
                  <a:gd name="connsiteX0" fmla="*/ 53714 w 198941"/>
                  <a:gd name="connsiteY0" fmla="*/ 177338 h 198941"/>
                  <a:gd name="connsiteX1" fmla="*/ 53714 w 198941"/>
                  <a:gd name="connsiteY1" fmla="*/ 177338 h 198941"/>
                  <a:gd name="connsiteX2" fmla="*/ 29841 w 198941"/>
                  <a:gd name="connsiteY2" fmla="*/ 165401 h 198941"/>
                  <a:gd name="connsiteX3" fmla="*/ 101460 w 198941"/>
                  <a:gd name="connsiteY3" fmla="*/ 129592 h 198941"/>
                  <a:gd name="connsiteX4" fmla="*/ 157164 w 198941"/>
                  <a:gd name="connsiteY4" fmla="*/ 57973 h 198941"/>
                  <a:gd name="connsiteX5" fmla="*/ 77587 w 198941"/>
                  <a:gd name="connsiteY5" fmla="*/ 85825 h 198941"/>
                  <a:gd name="connsiteX6" fmla="*/ 57693 w 198941"/>
                  <a:gd name="connsiteY6" fmla="*/ 85825 h 198941"/>
                  <a:gd name="connsiteX7" fmla="*/ 57693 w 198941"/>
                  <a:gd name="connsiteY7" fmla="*/ 65930 h 198941"/>
                  <a:gd name="connsiteX8" fmla="*/ 173079 w 198941"/>
                  <a:gd name="connsiteY8" fmla="*/ 30121 h 198941"/>
                  <a:gd name="connsiteX9" fmla="*/ 185016 w 198941"/>
                  <a:gd name="connsiteY9" fmla="*/ 30121 h 198941"/>
                  <a:gd name="connsiteX10" fmla="*/ 185016 w 198941"/>
                  <a:gd name="connsiteY10" fmla="*/ 42058 h 198941"/>
                  <a:gd name="connsiteX11" fmla="*/ 105439 w 198941"/>
                  <a:gd name="connsiteY11" fmla="*/ 149486 h 198941"/>
                  <a:gd name="connsiteX12" fmla="*/ 53714 w 198941"/>
                  <a:gd name="connsiteY12" fmla="*/ 177338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53714" y="177338"/>
                    </a:moveTo>
                    <a:cubicBezTo>
                      <a:pt x="57693" y="177338"/>
                      <a:pt x="57693" y="177338"/>
                      <a:pt x="53714" y="177338"/>
                    </a:cubicBezTo>
                    <a:lnTo>
                      <a:pt x="29841" y="165401"/>
                    </a:lnTo>
                    <a:cubicBezTo>
                      <a:pt x="33820" y="161423"/>
                      <a:pt x="45757" y="141528"/>
                      <a:pt x="101460" y="129592"/>
                    </a:cubicBezTo>
                    <a:cubicBezTo>
                      <a:pt x="121354" y="125613"/>
                      <a:pt x="149206" y="113676"/>
                      <a:pt x="157164" y="57973"/>
                    </a:cubicBezTo>
                    <a:cubicBezTo>
                      <a:pt x="101460" y="57973"/>
                      <a:pt x="81566" y="85825"/>
                      <a:pt x="77587" y="85825"/>
                    </a:cubicBezTo>
                    <a:cubicBezTo>
                      <a:pt x="73608" y="89803"/>
                      <a:pt x="65651" y="93782"/>
                      <a:pt x="57693" y="85825"/>
                    </a:cubicBezTo>
                    <a:cubicBezTo>
                      <a:pt x="53714" y="81846"/>
                      <a:pt x="49735" y="73888"/>
                      <a:pt x="57693" y="65930"/>
                    </a:cubicBezTo>
                    <a:cubicBezTo>
                      <a:pt x="57693" y="65930"/>
                      <a:pt x="93503" y="26142"/>
                      <a:pt x="173079" y="30121"/>
                    </a:cubicBezTo>
                    <a:lnTo>
                      <a:pt x="185016" y="30121"/>
                    </a:lnTo>
                    <a:lnTo>
                      <a:pt x="185016" y="42058"/>
                    </a:lnTo>
                    <a:cubicBezTo>
                      <a:pt x="177058" y="105719"/>
                      <a:pt x="153185" y="141528"/>
                      <a:pt x="105439" y="149486"/>
                    </a:cubicBezTo>
                    <a:cubicBezTo>
                      <a:pt x="65651" y="165401"/>
                      <a:pt x="53714" y="177338"/>
                      <a:pt x="53714" y="17733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2EF9F131-55A8-EB42-93A4-834A1A2E789B}"/>
                  </a:ext>
                </a:extLst>
              </p:cNvPr>
              <p:cNvSpPr/>
              <p:nvPr/>
            </p:nvSpPr>
            <p:spPr>
              <a:xfrm>
                <a:off x="4837482" y="553508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6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6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6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6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1"/>
                      <a:pt x="49735" y="181037"/>
                      <a:pt x="49735" y="181037"/>
                    </a:cubicBezTo>
                    <a:cubicBezTo>
                      <a:pt x="53714" y="192973"/>
                      <a:pt x="49735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7DB2BAD9-C8BA-4844-BCEE-2ED8E96D0FDA}"/>
                  </a:ext>
                </a:extLst>
              </p:cNvPr>
              <p:cNvSpPr/>
              <p:nvPr/>
            </p:nvSpPr>
            <p:spPr>
              <a:xfrm>
                <a:off x="4809630" y="563853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7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7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7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7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2"/>
                      <a:pt x="49735" y="181037"/>
                      <a:pt x="49735" y="181037"/>
                    </a:cubicBezTo>
                    <a:cubicBezTo>
                      <a:pt x="49735" y="188995"/>
                      <a:pt x="45757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C4996638-19D3-4E4C-BE14-897160D0FF9E}"/>
                  </a:ext>
                </a:extLst>
              </p:cNvPr>
              <p:cNvSpPr/>
              <p:nvPr/>
            </p:nvSpPr>
            <p:spPr>
              <a:xfrm>
                <a:off x="4793715" y="5741979"/>
                <a:ext cx="198942" cy="159153"/>
              </a:xfrm>
              <a:custGeom>
                <a:avLst/>
                <a:gdLst>
                  <a:gd name="connsiteX0" fmla="*/ 69630 w 198941"/>
                  <a:gd name="connsiteY0" fmla="*/ 149206 h 159153"/>
                  <a:gd name="connsiteX1" fmla="*/ 41778 w 198941"/>
                  <a:gd name="connsiteY1" fmla="*/ 141249 h 159153"/>
                  <a:gd name="connsiteX2" fmla="*/ 29841 w 198941"/>
                  <a:gd name="connsiteY2" fmla="*/ 121354 h 159153"/>
                  <a:gd name="connsiteX3" fmla="*/ 57693 w 198941"/>
                  <a:gd name="connsiteY3" fmla="*/ 117376 h 159153"/>
                  <a:gd name="connsiteX4" fmla="*/ 85545 w 198941"/>
                  <a:gd name="connsiteY4" fmla="*/ 121354 h 159153"/>
                  <a:gd name="connsiteX5" fmla="*/ 149206 w 198941"/>
                  <a:gd name="connsiteY5" fmla="*/ 57693 h 159153"/>
                  <a:gd name="connsiteX6" fmla="*/ 113397 w 198941"/>
                  <a:gd name="connsiteY6" fmla="*/ 57693 h 159153"/>
                  <a:gd name="connsiteX7" fmla="*/ 97481 w 198941"/>
                  <a:gd name="connsiteY7" fmla="*/ 49735 h 159153"/>
                  <a:gd name="connsiteX8" fmla="*/ 105439 w 198941"/>
                  <a:gd name="connsiteY8" fmla="*/ 33820 h 159153"/>
                  <a:gd name="connsiteX9" fmla="*/ 173079 w 198941"/>
                  <a:gd name="connsiteY9" fmla="*/ 37799 h 159153"/>
                  <a:gd name="connsiteX10" fmla="*/ 181037 w 198941"/>
                  <a:gd name="connsiteY10" fmla="*/ 41778 h 159153"/>
                  <a:gd name="connsiteX11" fmla="*/ 181037 w 198941"/>
                  <a:gd name="connsiteY11" fmla="*/ 49735 h 159153"/>
                  <a:gd name="connsiteX12" fmla="*/ 97481 w 198941"/>
                  <a:gd name="connsiteY12" fmla="*/ 145227 h 159153"/>
                  <a:gd name="connsiteX13" fmla="*/ 69630 w 198941"/>
                  <a:gd name="connsiteY13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59153">
                    <a:moveTo>
                      <a:pt x="69630" y="149206"/>
                    </a:moveTo>
                    <a:cubicBezTo>
                      <a:pt x="57693" y="149206"/>
                      <a:pt x="49735" y="145227"/>
                      <a:pt x="41778" y="141249"/>
                    </a:cubicBezTo>
                    <a:cubicBezTo>
                      <a:pt x="29841" y="133291"/>
                      <a:pt x="29841" y="125333"/>
                      <a:pt x="29841" y="121354"/>
                    </a:cubicBezTo>
                    <a:lnTo>
                      <a:pt x="57693" y="117376"/>
                    </a:lnTo>
                    <a:cubicBezTo>
                      <a:pt x="57693" y="117376"/>
                      <a:pt x="65651" y="125333"/>
                      <a:pt x="85545" y="121354"/>
                    </a:cubicBezTo>
                    <a:cubicBezTo>
                      <a:pt x="121354" y="113397"/>
                      <a:pt x="141249" y="101460"/>
                      <a:pt x="149206" y="57693"/>
                    </a:cubicBezTo>
                    <a:cubicBezTo>
                      <a:pt x="137270" y="57693"/>
                      <a:pt x="117376" y="57693"/>
                      <a:pt x="113397" y="57693"/>
                    </a:cubicBezTo>
                    <a:cubicBezTo>
                      <a:pt x="105439" y="57693"/>
                      <a:pt x="97481" y="53714"/>
                      <a:pt x="97481" y="49735"/>
                    </a:cubicBezTo>
                    <a:cubicBezTo>
                      <a:pt x="97481" y="41778"/>
                      <a:pt x="97481" y="33820"/>
                      <a:pt x="105439" y="33820"/>
                    </a:cubicBezTo>
                    <a:cubicBezTo>
                      <a:pt x="113397" y="29841"/>
                      <a:pt x="153185" y="25862"/>
                      <a:pt x="173079" y="37799"/>
                    </a:cubicBezTo>
                    <a:lnTo>
                      <a:pt x="181037" y="41778"/>
                    </a:lnTo>
                    <a:lnTo>
                      <a:pt x="181037" y="49735"/>
                    </a:lnTo>
                    <a:cubicBezTo>
                      <a:pt x="173079" y="121354"/>
                      <a:pt x="137270" y="137270"/>
                      <a:pt x="97481" y="145227"/>
                    </a:cubicBezTo>
                    <a:cubicBezTo>
                      <a:pt x="81566" y="149206"/>
                      <a:pt x="73608" y="149206"/>
                      <a:pt x="69630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CA9D4293-67CA-6544-8D2A-B85BD45D8F55}"/>
                  </a:ext>
                </a:extLst>
              </p:cNvPr>
              <p:cNvSpPr/>
              <p:nvPr/>
            </p:nvSpPr>
            <p:spPr>
              <a:xfrm>
                <a:off x="4849419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41778 w 79576"/>
                  <a:gd name="connsiteY1" fmla="*/ 69630 h 79576"/>
                  <a:gd name="connsiteX2" fmla="*/ 29841 w 79576"/>
                  <a:gd name="connsiteY2" fmla="*/ 57693 h 79576"/>
                  <a:gd name="connsiteX3" fmla="*/ 29841 w 79576"/>
                  <a:gd name="connsiteY3" fmla="*/ 41778 h 79576"/>
                  <a:gd name="connsiteX4" fmla="*/ 41778 w 79576"/>
                  <a:gd name="connsiteY4" fmla="*/ 29841 h 79576"/>
                  <a:gd name="connsiteX5" fmla="*/ 53714 w 79576"/>
                  <a:gd name="connsiteY5" fmla="*/ 41778 h 79576"/>
                  <a:gd name="connsiteX6" fmla="*/ 53714 w 79576"/>
                  <a:gd name="connsiteY6" fmla="*/ 57693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lnTo>
                      <a:pt x="41778" y="69630"/>
                    </a:lnTo>
                    <a:cubicBezTo>
                      <a:pt x="33820" y="69630"/>
                      <a:pt x="29841" y="61672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7799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6872ECB2-850A-BB4B-8DE1-DB7AADFD08AF}"/>
                  </a:ext>
                </a:extLst>
              </p:cNvPr>
              <p:cNvSpPr/>
              <p:nvPr/>
            </p:nvSpPr>
            <p:spPr>
              <a:xfrm>
                <a:off x="4807548" y="5383884"/>
                <a:ext cx="159153" cy="238730"/>
              </a:xfrm>
              <a:custGeom>
                <a:avLst/>
                <a:gdLst>
                  <a:gd name="connsiteX0" fmla="*/ 115479 w 159153"/>
                  <a:gd name="connsiteY0" fmla="*/ 232762 h 238729"/>
                  <a:gd name="connsiteX1" fmla="*/ 87627 w 159153"/>
                  <a:gd name="connsiteY1" fmla="*/ 224804 h 238729"/>
                  <a:gd name="connsiteX2" fmla="*/ 87627 w 159153"/>
                  <a:gd name="connsiteY2" fmla="*/ 224804 h 238729"/>
                  <a:gd name="connsiteX3" fmla="*/ 55797 w 159153"/>
                  <a:gd name="connsiteY3" fmla="*/ 177058 h 238729"/>
                  <a:gd name="connsiteX4" fmla="*/ 51818 w 159153"/>
                  <a:gd name="connsiteY4" fmla="*/ 41778 h 238729"/>
                  <a:gd name="connsiteX5" fmla="*/ 59775 w 159153"/>
                  <a:gd name="connsiteY5" fmla="*/ 29841 h 238729"/>
                  <a:gd name="connsiteX6" fmla="*/ 71712 w 159153"/>
                  <a:gd name="connsiteY6" fmla="*/ 37799 h 238729"/>
                  <a:gd name="connsiteX7" fmla="*/ 147310 w 159153"/>
                  <a:gd name="connsiteY7" fmla="*/ 133291 h 238729"/>
                  <a:gd name="connsiteX8" fmla="*/ 135373 w 159153"/>
                  <a:gd name="connsiteY8" fmla="*/ 149206 h 238729"/>
                  <a:gd name="connsiteX9" fmla="*/ 119458 w 159153"/>
                  <a:gd name="connsiteY9" fmla="*/ 137270 h 238729"/>
                  <a:gd name="connsiteX10" fmla="*/ 71712 w 159153"/>
                  <a:gd name="connsiteY10" fmla="*/ 69630 h 238729"/>
                  <a:gd name="connsiteX11" fmla="*/ 79670 w 159153"/>
                  <a:gd name="connsiteY11" fmla="*/ 161143 h 238729"/>
                  <a:gd name="connsiteX12" fmla="*/ 115479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115479" y="232762"/>
                    </a:moveTo>
                    <a:lnTo>
                      <a:pt x="87627" y="224804"/>
                    </a:lnTo>
                    <a:cubicBezTo>
                      <a:pt x="87627" y="224804"/>
                      <a:pt x="87627" y="224804"/>
                      <a:pt x="87627" y="224804"/>
                    </a:cubicBezTo>
                    <a:cubicBezTo>
                      <a:pt x="87627" y="224804"/>
                      <a:pt x="87627" y="208889"/>
                      <a:pt x="55797" y="177058"/>
                    </a:cubicBezTo>
                    <a:cubicBezTo>
                      <a:pt x="23966" y="141249"/>
                      <a:pt x="19987" y="97481"/>
                      <a:pt x="51818" y="41778"/>
                    </a:cubicBezTo>
                    <a:lnTo>
                      <a:pt x="59775" y="29841"/>
                    </a:lnTo>
                    <a:lnTo>
                      <a:pt x="71712" y="37799"/>
                    </a:lnTo>
                    <a:cubicBezTo>
                      <a:pt x="139352" y="77587"/>
                      <a:pt x="143331" y="129312"/>
                      <a:pt x="147310" y="133291"/>
                    </a:cubicBezTo>
                    <a:cubicBezTo>
                      <a:pt x="147310" y="141249"/>
                      <a:pt x="143331" y="145227"/>
                      <a:pt x="135373" y="149206"/>
                    </a:cubicBezTo>
                    <a:cubicBezTo>
                      <a:pt x="127416" y="149206"/>
                      <a:pt x="123437" y="145227"/>
                      <a:pt x="119458" y="137270"/>
                    </a:cubicBezTo>
                    <a:cubicBezTo>
                      <a:pt x="119458" y="137270"/>
                      <a:pt x="115479" y="101460"/>
                      <a:pt x="71712" y="69630"/>
                    </a:cubicBezTo>
                    <a:cubicBezTo>
                      <a:pt x="47839" y="121354"/>
                      <a:pt x="63754" y="145227"/>
                      <a:pt x="79670" y="161143"/>
                    </a:cubicBezTo>
                    <a:cubicBezTo>
                      <a:pt x="115479" y="200931"/>
                      <a:pt x="115479" y="224804"/>
                      <a:pt x="115479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BEE11CA5-B4B3-7641-A5CC-EE0D754A2859}"/>
                  </a:ext>
                </a:extLst>
              </p:cNvPr>
              <p:cNvSpPr/>
              <p:nvPr/>
            </p:nvSpPr>
            <p:spPr>
              <a:xfrm>
                <a:off x="4773727" y="5491313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2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101554" y="236741"/>
                      <a:pt x="101554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2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2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9511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2C914D9-6740-A348-8D98-AA37B3DF57A7}"/>
                  </a:ext>
                </a:extLst>
              </p:cNvPr>
              <p:cNvSpPr/>
              <p:nvPr/>
            </p:nvSpPr>
            <p:spPr>
              <a:xfrm>
                <a:off x="4745875" y="5590784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3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97575" y="236741"/>
                      <a:pt x="97575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3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3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5533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D39D9EBB-DD3B-AC40-A19E-DFEE5D001B5D}"/>
                  </a:ext>
                </a:extLst>
              </p:cNvPr>
              <p:cNvSpPr/>
              <p:nvPr/>
            </p:nvSpPr>
            <p:spPr>
              <a:xfrm>
                <a:off x="4717723" y="5690254"/>
                <a:ext cx="119365" cy="198942"/>
              </a:xfrm>
              <a:custGeom>
                <a:avLst/>
                <a:gdLst>
                  <a:gd name="connsiteX0" fmla="*/ 101855 w 119364"/>
                  <a:gd name="connsiteY0" fmla="*/ 188995 h 198941"/>
                  <a:gd name="connsiteX1" fmla="*/ 101855 w 119364"/>
                  <a:gd name="connsiteY1" fmla="*/ 188995 h 198941"/>
                  <a:gd name="connsiteX2" fmla="*/ 62066 w 119364"/>
                  <a:gd name="connsiteY2" fmla="*/ 165122 h 198941"/>
                  <a:gd name="connsiteX3" fmla="*/ 46151 w 119364"/>
                  <a:gd name="connsiteY3" fmla="*/ 37799 h 198941"/>
                  <a:gd name="connsiteX4" fmla="*/ 50130 w 119364"/>
                  <a:gd name="connsiteY4" fmla="*/ 29841 h 198941"/>
                  <a:gd name="connsiteX5" fmla="*/ 58088 w 119364"/>
                  <a:gd name="connsiteY5" fmla="*/ 29841 h 198941"/>
                  <a:gd name="connsiteX6" fmla="*/ 113791 w 119364"/>
                  <a:gd name="connsiteY6" fmla="*/ 65651 h 198941"/>
                  <a:gd name="connsiteX7" fmla="*/ 109812 w 119364"/>
                  <a:gd name="connsiteY7" fmla="*/ 85545 h 198941"/>
                  <a:gd name="connsiteX8" fmla="*/ 89918 w 119364"/>
                  <a:gd name="connsiteY8" fmla="*/ 81566 h 198941"/>
                  <a:gd name="connsiteX9" fmla="*/ 58088 w 119364"/>
                  <a:gd name="connsiteY9" fmla="*/ 61672 h 198941"/>
                  <a:gd name="connsiteX10" fmla="*/ 74003 w 119364"/>
                  <a:gd name="connsiteY10" fmla="*/ 149206 h 198941"/>
                  <a:gd name="connsiteX11" fmla="*/ 97876 w 119364"/>
                  <a:gd name="connsiteY11" fmla="*/ 161143 h 198941"/>
                  <a:gd name="connsiteX12" fmla="*/ 105834 w 119364"/>
                  <a:gd name="connsiteY12" fmla="*/ 169100 h 198941"/>
                  <a:gd name="connsiteX13" fmla="*/ 113791 w 119364"/>
                  <a:gd name="connsiteY13" fmla="*/ 177058 h 198941"/>
                  <a:gd name="connsiteX14" fmla="*/ 101855 w 119364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198941">
                    <a:moveTo>
                      <a:pt x="101855" y="188995"/>
                    </a:moveTo>
                    <a:lnTo>
                      <a:pt x="101855" y="188995"/>
                    </a:lnTo>
                    <a:cubicBezTo>
                      <a:pt x="89918" y="188995"/>
                      <a:pt x="74003" y="181037"/>
                      <a:pt x="62066" y="165122"/>
                    </a:cubicBezTo>
                    <a:cubicBezTo>
                      <a:pt x="34215" y="137270"/>
                      <a:pt x="14321" y="101460"/>
                      <a:pt x="46151" y="37799"/>
                    </a:cubicBezTo>
                    <a:lnTo>
                      <a:pt x="50130" y="29841"/>
                    </a:lnTo>
                    <a:lnTo>
                      <a:pt x="58088" y="29841"/>
                    </a:lnTo>
                    <a:cubicBezTo>
                      <a:pt x="77982" y="29841"/>
                      <a:pt x="109812" y="57693"/>
                      <a:pt x="113791" y="65651"/>
                    </a:cubicBezTo>
                    <a:cubicBezTo>
                      <a:pt x="117770" y="69630"/>
                      <a:pt x="117770" y="81566"/>
                      <a:pt x="109812" y="85545"/>
                    </a:cubicBezTo>
                    <a:cubicBezTo>
                      <a:pt x="105834" y="89524"/>
                      <a:pt x="93897" y="89524"/>
                      <a:pt x="89918" y="81566"/>
                    </a:cubicBezTo>
                    <a:cubicBezTo>
                      <a:pt x="85939" y="77587"/>
                      <a:pt x="70024" y="65651"/>
                      <a:pt x="58088" y="61672"/>
                    </a:cubicBezTo>
                    <a:cubicBezTo>
                      <a:pt x="38193" y="101460"/>
                      <a:pt x="50130" y="121354"/>
                      <a:pt x="74003" y="149206"/>
                    </a:cubicBezTo>
                    <a:cubicBezTo>
                      <a:pt x="89918" y="165122"/>
                      <a:pt x="97876" y="165122"/>
                      <a:pt x="97876" y="161143"/>
                    </a:cubicBezTo>
                    <a:lnTo>
                      <a:pt x="105834" y="169100"/>
                    </a:lnTo>
                    <a:lnTo>
                      <a:pt x="113791" y="177058"/>
                    </a:lnTo>
                    <a:cubicBezTo>
                      <a:pt x="121749" y="181037"/>
                      <a:pt x="113791" y="188995"/>
                      <a:pt x="101855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AF87E850-5FFF-B540-B8DE-815598C5F364}"/>
                  </a:ext>
                </a:extLst>
              </p:cNvPr>
              <p:cNvSpPr/>
              <p:nvPr/>
            </p:nvSpPr>
            <p:spPr>
              <a:xfrm>
                <a:off x="3854713" y="4760404"/>
                <a:ext cx="1392592" cy="1392591"/>
              </a:xfrm>
              <a:custGeom>
                <a:avLst/>
                <a:gdLst>
                  <a:gd name="connsiteX0" fmla="*/ 702264 w 1392591"/>
                  <a:gd name="connsiteY0" fmla="*/ 1374687 h 1392591"/>
                  <a:gd name="connsiteX1" fmla="*/ 29841 w 1392591"/>
                  <a:gd name="connsiteY1" fmla="*/ 702264 h 1392591"/>
                  <a:gd name="connsiteX2" fmla="*/ 702264 w 1392591"/>
                  <a:gd name="connsiteY2" fmla="*/ 29841 h 1392591"/>
                  <a:gd name="connsiteX3" fmla="*/ 1374687 w 1392591"/>
                  <a:gd name="connsiteY3" fmla="*/ 702264 h 1392591"/>
                  <a:gd name="connsiteX4" fmla="*/ 702264 w 1392591"/>
                  <a:gd name="connsiteY4" fmla="*/ 1374687 h 1392591"/>
                  <a:gd name="connsiteX5" fmla="*/ 702264 w 1392591"/>
                  <a:gd name="connsiteY5" fmla="*/ 97481 h 1392591"/>
                  <a:gd name="connsiteX6" fmla="*/ 97481 w 1392591"/>
                  <a:gd name="connsiteY6" fmla="*/ 702264 h 1392591"/>
                  <a:gd name="connsiteX7" fmla="*/ 702264 w 1392591"/>
                  <a:gd name="connsiteY7" fmla="*/ 1307046 h 1392591"/>
                  <a:gd name="connsiteX8" fmla="*/ 1307046 w 1392591"/>
                  <a:gd name="connsiteY8" fmla="*/ 702264 h 1392591"/>
                  <a:gd name="connsiteX9" fmla="*/ 702264 w 1392591"/>
                  <a:gd name="connsiteY9" fmla="*/ 97481 h 13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591" h="1392591">
                    <a:moveTo>
                      <a:pt x="702264" y="1374687"/>
                    </a:moveTo>
                    <a:cubicBezTo>
                      <a:pt x="332232" y="1374687"/>
                      <a:pt x="29841" y="1072295"/>
                      <a:pt x="29841" y="702264"/>
                    </a:cubicBezTo>
                    <a:cubicBezTo>
                      <a:pt x="29841" y="332232"/>
                      <a:pt x="332232" y="29841"/>
                      <a:pt x="702264" y="29841"/>
                    </a:cubicBezTo>
                    <a:cubicBezTo>
                      <a:pt x="1072295" y="29841"/>
                      <a:pt x="1374687" y="332232"/>
                      <a:pt x="1374687" y="702264"/>
                    </a:cubicBezTo>
                    <a:cubicBezTo>
                      <a:pt x="1374687" y="1072295"/>
                      <a:pt x="1072295" y="1374687"/>
                      <a:pt x="702264" y="1374687"/>
                    </a:cubicBezTo>
                    <a:moveTo>
                      <a:pt x="702264" y="97481"/>
                    </a:moveTo>
                    <a:cubicBezTo>
                      <a:pt x="368042" y="97481"/>
                      <a:pt x="97481" y="368042"/>
                      <a:pt x="97481" y="702264"/>
                    </a:cubicBezTo>
                    <a:cubicBezTo>
                      <a:pt x="97481" y="1036486"/>
                      <a:pt x="368042" y="1307046"/>
                      <a:pt x="702264" y="1307046"/>
                    </a:cubicBezTo>
                    <a:cubicBezTo>
                      <a:pt x="1036486" y="1307046"/>
                      <a:pt x="1307046" y="1036486"/>
                      <a:pt x="1307046" y="702264"/>
                    </a:cubicBezTo>
                    <a:cubicBezTo>
                      <a:pt x="1307046" y="368042"/>
                      <a:pt x="1036486" y="97481"/>
                      <a:pt x="702264" y="97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BE8B0FA-23F5-C342-AFD8-657AF226B1F6}"/>
                </a:ext>
              </a:extLst>
            </p:cNvPr>
            <p:cNvGrpSpPr/>
            <p:nvPr userDrawn="1"/>
          </p:nvGrpSpPr>
          <p:grpSpPr>
            <a:xfrm>
              <a:off x="10943043" y="2940548"/>
              <a:ext cx="950077" cy="852312"/>
              <a:chOff x="7373228" y="5002870"/>
              <a:chExt cx="1507977" cy="1352803"/>
            </a:xfrm>
            <a:solidFill>
              <a:schemeClr val="bg1"/>
            </a:solidFill>
          </p:grpSpPr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83B01B3-D49D-F44D-8652-3CC5F61D3A8B}"/>
                  </a:ext>
                </a:extLst>
              </p:cNvPr>
              <p:cNvSpPr/>
              <p:nvPr/>
            </p:nvSpPr>
            <p:spPr>
              <a:xfrm>
                <a:off x="7393122" y="5749895"/>
                <a:ext cx="755978" cy="557036"/>
              </a:xfrm>
              <a:custGeom>
                <a:avLst/>
                <a:gdLst>
                  <a:gd name="connsiteX0" fmla="*/ 29841 w 755978"/>
                  <a:gd name="connsiteY0" fmla="*/ 29841 h 557036"/>
                  <a:gd name="connsiteX1" fmla="*/ 192973 w 755978"/>
                  <a:gd name="connsiteY1" fmla="*/ 260613 h 557036"/>
                  <a:gd name="connsiteX2" fmla="*/ 726137 w 755978"/>
                  <a:gd name="connsiteY2" fmla="*/ 563005 h 557036"/>
                  <a:gd name="connsiteX3" fmla="*/ 105439 w 755978"/>
                  <a:gd name="connsiteY3" fmla="*/ 49735 h 557036"/>
                  <a:gd name="connsiteX4" fmla="*/ 29841 w 755978"/>
                  <a:gd name="connsiteY4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978" h="557036">
                    <a:moveTo>
                      <a:pt x="29841" y="29841"/>
                    </a:moveTo>
                    <a:cubicBezTo>
                      <a:pt x="113397" y="105439"/>
                      <a:pt x="153185" y="188995"/>
                      <a:pt x="192973" y="260613"/>
                    </a:cubicBezTo>
                    <a:cubicBezTo>
                      <a:pt x="268571" y="407830"/>
                      <a:pt x="332232" y="535153"/>
                      <a:pt x="726137" y="563005"/>
                    </a:cubicBezTo>
                    <a:cubicBezTo>
                      <a:pt x="666454" y="475470"/>
                      <a:pt x="427724" y="145227"/>
                      <a:pt x="105439" y="49735"/>
                    </a:cubicBezTo>
                    <a:lnTo>
                      <a:pt x="29841" y="298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706F274A-75A2-DB49-96D3-DA11C6DABCD1}"/>
                  </a:ext>
                </a:extLst>
              </p:cNvPr>
              <p:cNvSpPr/>
              <p:nvPr/>
            </p:nvSpPr>
            <p:spPr>
              <a:xfrm>
                <a:off x="7373228" y="5682255"/>
                <a:ext cx="795766" cy="557036"/>
              </a:xfrm>
              <a:custGeom>
                <a:avLst/>
                <a:gdLst>
                  <a:gd name="connsiteX0" fmla="*/ 328254 w 795766"/>
                  <a:gd name="connsiteY0" fmla="*/ 29841 h 557036"/>
                  <a:gd name="connsiteX1" fmla="*/ 328254 w 795766"/>
                  <a:gd name="connsiteY1" fmla="*/ 29841 h 557036"/>
                  <a:gd name="connsiteX2" fmla="*/ 29841 w 795766"/>
                  <a:gd name="connsiteY2" fmla="*/ 77587 h 557036"/>
                  <a:gd name="connsiteX3" fmla="*/ 45757 w 795766"/>
                  <a:gd name="connsiteY3" fmla="*/ 89524 h 557036"/>
                  <a:gd name="connsiteX4" fmla="*/ 129312 w 795766"/>
                  <a:gd name="connsiteY4" fmla="*/ 93502 h 557036"/>
                  <a:gd name="connsiteX5" fmla="*/ 387936 w 795766"/>
                  <a:gd name="connsiteY5" fmla="*/ 173079 h 557036"/>
                  <a:gd name="connsiteX6" fmla="*/ 610751 w 795766"/>
                  <a:gd name="connsiteY6" fmla="*/ 332232 h 557036"/>
                  <a:gd name="connsiteX7" fmla="*/ 801735 w 795766"/>
                  <a:gd name="connsiteY7" fmla="*/ 531174 h 557036"/>
                  <a:gd name="connsiteX8" fmla="*/ 670433 w 795766"/>
                  <a:gd name="connsiteY8" fmla="*/ 165121 h 557036"/>
                  <a:gd name="connsiteX9" fmla="*/ 328254 w 795766"/>
                  <a:gd name="connsiteY9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5766" h="557036">
                    <a:moveTo>
                      <a:pt x="328254" y="29841"/>
                    </a:moveTo>
                    <a:lnTo>
                      <a:pt x="328254" y="29841"/>
                    </a:lnTo>
                    <a:cubicBezTo>
                      <a:pt x="240719" y="29841"/>
                      <a:pt x="137270" y="45756"/>
                      <a:pt x="29841" y="77587"/>
                    </a:cubicBezTo>
                    <a:cubicBezTo>
                      <a:pt x="33820" y="81566"/>
                      <a:pt x="37799" y="85545"/>
                      <a:pt x="45757" y="89524"/>
                    </a:cubicBezTo>
                    <a:lnTo>
                      <a:pt x="129312" y="93502"/>
                    </a:lnTo>
                    <a:cubicBezTo>
                      <a:pt x="208889" y="97481"/>
                      <a:pt x="296423" y="121354"/>
                      <a:pt x="387936" y="173079"/>
                    </a:cubicBezTo>
                    <a:cubicBezTo>
                      <a:pt x="459555" y="212867"/>
                      <a:pt x="535153" y="264592"/>
                      <a:pt x="610751" y="332232"/>
                    </a:cubicBezTo>
                    <a:cubicBezTo>
                      <a:pt x="698285" y="411809"/>
                      <a:pt x="769904" y="487407"/>
                      <a:pt x="801735" y="531174"/>
                    </a:cubicBezTo>
                    <a:cubicBezTo>
                      <a:pt x="797756" y="455576"/>
                      <a:pt x="781840" y="284486"/>
                      <a:pt x="670433" y="165121"/>
                    </a:cubicBezTo>
                    <a:cubicBezTo>
                      <a:pt x="590857" y="73608"/>
                      <a:pt x="475470" y="29841"/>
                      <a:pt x="328254" y="298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075A7530-AE4C-C141-9B89-9B18271CCF70}"/>
                  </a:ext>
                </a:extLst>
              </p:cNvPr>
              <p:cNvSpPr/>
              <p:nvPr/>
            </p:nvSpPr>
            <p:spPr>
              <a:xfrm>
                <a:off x="7528402" y="5002870"/>
                <a:ext cx="1352803" cy="1352803"/>
              </a:xfrm>
              <a:custGeom>
                <a:avLst/>
                <a:gdLst>
                  <a:gd name="connsiteX0" fmla="*/ 829587 w 1352802"/>
                  <a:gd name="connsiteY0" fmla="*/ 44762 h 1352802"/>
                  <a:gd name="connsiteX1" fmla="*/ 821629 w 1352802"/>
                  <a:gd name="connsiteY1" fmla="*/ 44762 h 1352802"/>
                  <a:gd name="connsiteX2" fmla="*/ 531174 w 1352802"/>
                  <a:gd name="connsiteY2" fmla="*/ 44762 h 1352802"/>
                  <a:gd name="connsiteX3" fmla="*/ 531174 w 1352802"/>
                  <a:gd name="connsiteY3" fmla="*/ 44762 h 1352802"/>
                  <a:gd name="connsiteX4" fmla="*/ 531174 w 1352802"/>
                  <a:gd name="connsiteY4" fmla="*/ 44762 h 1352802"/>
                  <a:gd name="connsiteX5" fmla="*/ 523216 w 1352802"/>
                  <a:gd name="connsiteY5" fmla="*/ 44762 h 1352802"/>
                  <a:gd name="connsiteX6" fmla="*/ 29841 w 1352802"/>
                  <a:gd name="connsiteY6" fmla="*/ 597820 h 1352802"/>
                  <a:gd name="connsiteX7" fmla="*/ 101460 w 1352802"/>
                  <a:gd name="connsiteY7" fmla="*/ 593841 h 1352802"/>
                  <a:gd name="connsiteX8" fmla="*/ 216846 w 1352802"/>
                  <a:gd name="connsiteY8" fmla="*/ 327259 h 1352802"/>
                  <a:gd name="connsiteX9" fmla="*/ 224804 w 1352802"/>
                  <a:gd name="connsiteY9" fmla="*/ 315322 h 1352802"/>
                  <a:gd name="connsiteX10" fmla="*/ 236740 w 1352802"/>
                  <a:gd name="connsiteY10" fmla="*/ 323280 h 1352802"/>
                  <a:gd name="connsiteX11" fmla="*/ 372021 w 1352802"/>
                  <a:gd name="connsiteY11" fmla="*/ 398878 h 1352802"/>
                  <a:gd name="connsiteX12" fmla="*/ 383957 w 1352802"/>
                  <a:gd name="connsiteY12" fmla="*/ 402857 h 1352802"/>
                  <a:gd name="connsiteX13" fmla="*/ 379978 w 1352802"/>
                  <a:gd name="connsiteY13" fmla="*/ 414793 h 1352802"/>
                  <a:gd name="connsiteX14" fmla="*/ 336211 w 1352802"/>
                  <a:gd name="connsiteY14" fmla="*/ 617714 h 1352802"/>
                  <a:gd name="connsiteX15" fmla="*/ 372021 w 1352802"/>
                  <a:gd name="connsiteY15" fmla="*/ 629650 h 1352802"/>
                  <a:gd name="connsiteX16" fmla="*/ 411809 w 1352802"/>
                  <a:gd name="connsiteY16" fmla="*/ 426730 h 1352802"/>
                  <a:gd name="connsiteX17" fmla="*/ 415788 w 1352802"/>
                  <a:gd name="connsiteY17" fmla="*/ 414793 h 1352802"/>
                  <a:gd name="connsiteX18" fmla="*/ 427724 w 1352802"/>
                  <a:gd name="connsiteY18" fmla="*/ 418772 h 1352802"/>
                  <a:gd name="connsiteX19" fmla="*/ 634624 w 1352802"/>
                  <a:gd name="connsiteY19" fmla="*/ 454582 h 1352802"/>
                  <a:gd name="connsiteX20" fmla="*/ 646560 w 1352802"/>
                  <a:gd name="connsiteY20" fmla="*/ 454582 h 1352802"/>
                  <a:gd name="connsiteX21" fmla="*/ 646560 w 1352802"/>
                  <a:gd name="connsiteY21" fmla="*/ 665460 h 1352802"/>
                  <a:gd name="connsiteX22" fmla="*/ 451597 w 1352802"/>
                  <a:gd name="connsiteY22" fmla="*/ 665460 h 1352802"/>
                  <a:gd name="connsiteX23" fmla="*/ 507301 w 1352802"/>
                  <a:gd name="connsiteY23" fmla="*/ 701269 h 1352802"/>
                  <a:gd name="connsiteX24" fmla="*/ 646560 w 1352802"/>
                  <a:gd name="connsiteY24" fmla="*/ 701269 h 1352802"/>
                  <a:gd name="connsiteX25" fmla="*/ 646560 w 1352802"/>
                  <a:gd name="connsiteY25" fmla="*/ 856444 h 1352802"/>
                  <a:gd name="connsiteX26" fmla="*/ 694306 w 1352802"/>
                  <a:gd name="connsiteY26" fmla="*/ 951936 h 1352802"/>
                  <a:gd name="connsiteX27" fmla="*/ 698285 w 1352802"/>
                  <a:gd name="connsiteY27" fmla="*/ 951936 h 1352802"/>
                  <a:gd name="connsiteX28" fmla="*/ 893248 w 1352802"/>
                  <a:gd name="connsiteY28" fmla="*/ 983766 h 1352802"/>
                  <a:gd name="connsiteX29" fmla="*/ 909163 w 1352802"/>
                  <a:gd name="connsiteY29" fmla="*/ 987745 h 1352802"/>
                  <a:gd name="connsiteX30" fmla="*/ 901205 w 1352802"/>
                  <a:gd name="connsiteY30" fmla="*/ 1003660 h 1352802"/>
                  <a:gd name="connsiteX31" fmla="*/ 746031 w 1352802"/>
                  <a:gd name="connsiteY31" fmla="*/ 1194644 h 1352802"/>
                  <a:gd name="connsiteX32" fmla="*/ 750010 w 1352802"/>
                  <a:gd name="connsiteY32" fmla="*/ 1238412 h 1352802"/>
                  <a:gd name="connsiteX33" fmla="*/ 769904 w 1352802"/>
                  <a:gd name="connsiteY33" fmla="*/ 1222496 h 1352802"/>
                  <a:gd name="connsiteX34" fmla="*/ 937015 w 1352802"/>
                  <a:gd name="connsiteY34" fmla="*/ 1011618 h 1352802"/>
                  <a:gd name="connsiteX35" fmla="*/ 944973 w 1352802"/>
                  <a:gd name="connsiteY35" fmla="*/ 999682 h 1352802"/>
                  <a:gd name="connsiteX36" fmla="*/ 956909 w 1352802"/>
                  <a:gd name="connsiteY36" fmla="*/ 1003660 h 1352802"/>
                  <a:gd name="connsiteX37" fmla="*/ 1076274 w 1352802"/>
                  <a:gd name="connsiteY37" fmla="*/ 1067322 h 1352802"/>
                  <a:gd name="connsiteX38" fmla="*/ 1092189 w 1352802"/>
                  <a:gd name="connsiteY38" fmla="*/ 1079258 h 1352802"/>
                  <a:gd name="connsiteX39" fmla="*/ 1080253 w 1352802"/>
                  <a:gd name="connsiteY39" fmla="*/ 1091195 h 1352802"/>
                  <a:gd name="connsiteX40" fmla="*/ 781840 w 1352802"/>
                  <a:gd name="connsiteY40" fmla="*/ 1246369 h 1352802"/>
                  <a:gd name="connsiteX41" fmla="*/ 750010 w 1352802"/>
                  <a:gd name="connsiteY41" fmla="*/ 1254327 h 1352802"/>
                  <a:gd name="connsiteX42" fmla="*/ 750010 w 1352802"/>
                  <a:gd name="connsiteY42" fmla="*/ 1282179 h 1352802"/>
                  <a:gd name="connsiteX43" fmla="*/ 746031 w 1352802"/>
                  <a:gd name="connsiteY43" fmla="*/ 1325946 h 1352802"/>
                  <a:gd name="connsiteX44" fmla="*/ 817650 w 1352802"/>
                  <a:gd name="connsiteY44" fmla="*/ 1314009 h 1352802"/>
                  <a:gd name="connsiteX45" fmla="*/ 825608 w 1352802"/>
                  <a:gd name="connsiteY45" fmla="*/ 1314009 h 1352802"/>
                  <a:gd name="connsiteX46" fmla="*/ 1326941 w 1352802"/>
                  <a:gd name="connsiteY46" fmla="*/ 677396 h 1352802"/>
                  <a:gd name="connsiteX47" fmla="*/ 829587 w 1352802"/>
                  <a:gd name="connsiteY47" fmla="*/ 44762 h 1352802"/>
                  <a:gd name="connsiteX48" fmla="*/ 403851 w 1352802"/>
                  <a:gd name="connsiteY48" fmla="*/ 359090 h 1352802"/>
                  <a:gd name="connsiteX49" fmla="*/ 399873 w 1352802"/>
                  <a:gd name="connsiteY49" fmla="*/ 371026 h 1352802"/>
                  <a:gd name="connsiteX50" fmla="*/ 387936 w 1352802"/>
                  <a:gd name="connsiteY50" fmla="*/ 367047 h 1352802"/>
                  <a:gd name="connsiteX51" fmla="*/ 264592 w 1352802"/>
                  <a:gd name="connsiteY51" fmla="*/ 299407 h 1352802"/>
                  <a:gd name="connsiteX52" fmla="*/ 252656 w 1352802"/>
                  <a:gd name="connsiteY52" fmla="*/ 291449 h 1352802"/>
                  <a:gd name="connsiteX53" fmla="*/ 264592 w 1352802"/>
                  <a:gd name="connsiteY53" fmla="*/ 279513 h 1352802"/>
                  <a:gd name="connsiteX54" fmla="*/ 570962 w 1352802"/>
                  <a:gd name="connsiteY54" fmla="*/ 112402 h 1352802"/>
                  <a:gd name="connsiteX55" fmla="*/ 630645 w 1352802"/>
                  <a:gd name="connsiteY55" fmla="*/ 100465 h 1352802"/>
                  <a:gd name="connsiteX56" fmla="*/ 582899 w 1352802"/>
                  <a:gd name="connsiteY56" fmla="*/ 140254 h 1352802"/>
                  <a:gd name="connsiteX57" fmla="*/ 403851 w 1352802"/>
                  <a:gd name="connsiteY57" fmla="*/ 359090 h 1352802"/>
                  <a:gd name="connsiteX58" fmla="*/ 650539 w 1352802"/>
                  <a:gd name="connsiteY58" fmla="*/ 426730 h 1352802"/>
                  <a:gd name="connsiteX59" fmla="*/ 634624 w 1352802"/>
                  <a:gd name="connsiteY59" fmla="*/ 426730 h 1352802"/>
                  <a:gd name="connsiteX60" fmla="*/ 443640 w 1352802"/>
                  <a:gd name="connsiteY60" fmla="*/ 390920 h 1352802"/>
                  <a:gd name="connsiteX61" fmla="*/ 427724 w 1352802"/>
                  <a:gd name="connsiteY61" fmla="*/ 386941 h 1352802"/>
                  <a:gd name="connsiteX62" fmla="*/ 435682 w 1352802"/>
                  <a:gd name="connsiteY62" fmla="*/ 371026 h 1352802"/>
                  <a:gd name="connsiteX63" fmla="*/ 626666 w 1352802"/>
                  <a:gd name="connsiteY63" fmla="*/ 144233 h 1352802"/>
                  <a:gd name="connsiteX64" fmla="*/ 650539 w 1352802"/>
                  <a:gd name="connsiteY64" fmla="*/ 128317 h 1352802"/>
                  <a:gd name="connsiteX65" fmla="*/ 650539 w 1352802"/>
                  <a:gd name="connsiteY65" fmla="*/ 426730 h 1352802"/>
                  <a:gd name="connsiteX66" fmla="*/ 1131978 w 1352802"/>
                  <a:gd name="connsiteY66" fmla="*/ 315322 h 1352802"/>
                  <a:gd name="connsiteX67" fmla="*/ 1139935 w 1352802"/>
                  <a:gd name="connsiteY67" fmla="*/ 327259 h 1352802"/>
                  <a:gd name="connsiteX68" fmla="*/ 1259300 w 1352802"/>
                  <a:gd name="connsiteY68" fmla="*/ 657502 h 1352802"/>
                  <a:gd name="connsiteX69" fmla="*/ 1259300 w 1352802"/>
                  <a:gd name="connsiteY69" fmla="*/ 673417 h 1352802"/>
                  <a:gd name="connsiteX70" fmla="*/ 1016592 w 1352802"/>
                  <a:gd name="connsiteY70" fmla="*/ 673417 h 1352802"/>
                  <a:gd name="connsiteX71" fmla="*/ 1016592 w 1352802"/>
                  <a:gd name="connsiteY71" fmla="*/ 657502 h 1352802"/>
                  <a:gd name="connsiteX72" fmla="*/ 972824 w 1352802"/>
                  <a:gd name="connsiteY72" fmla="*/ 418772 h 1352802"/>
                  <a:gd name="connsiteX73" fmla="*/ 968846 w 1352802"/>
                  <a:gd name="connsiteY73" fmla="*/ 406836 h 1352802"/>
                  <a:gd name="connsiteX74" fmla="*/ 980782 w 1352802"/>
                  <a:gd name="connsiteY74" fmla="*/ 402857 h 1352802"/>
                  <a:gd name="connsiteX75" fmla="*/ 1116062 w 1352802"/>
                  <a:gd name="connsiteY75" fmla="*/ 323280 h 1352802"/>
                  <a:gd name="connsiteX76" fmla="*/ 1131978 w 1352802"/>
                  <a:gd name="connsiteY76" fmla="*/ 315322 h 1352802"/>
                  <a:gd name="connsiteX77" fmla="*/ 785819 w 1352802"/>
                  <a:gd name="connsiteY77" fmla="*/ 108423 h 1352802"/>
                  <a:gd name="connsiteX78" fmla="*/ 1096168 w 1352802"/>
                  <a:gd name="connsiteY78" fmla="*/ 275534 h 1352802"/>
                  <a:gd name="connsiteX79" fmla="*/ 1108105 w 1352802"/>
                  <a:gd name="connsiteY79" fmla="*/ 287471 h 1352802"/>
                  <a:gd name="connsiteX80" fmla="*/ 1096168 w 1352802"/>
                  <a:gd name="connsiteY80" fmla="*/ 295428 h 1352802"/>
                  <a:gd name="connsiteX81" fmla="*/ 972824 w 1352802"/>
                  <a:gd name="connsiteY81" fmla="*/ 367047 h 1352802"/>
                  <a:gd name="connsiteX82" fmla="*/ 960888 w 1352802"/>
                  <a:gd name="connsiteY82" fmla="*/ 371026 h 1352802"/>
                  <a:gd name="connsiteX83" fmla="*/ 956909 w 1352802"/>
                  <a:gd name="connsiteY83" fmla="*/ 359090 h 1352802"/>
                  <a:gd name="connsiteX84" fmla="*/ 781840 w 1352802"/>
                  <a:gd name="connsiteY84" fmla="*/ 132296 h 1352802"/>
                  <a:gd name="connsiteX85" fmla="*/ 734094 w 1352802"/>
                  <a:gd name="connsiteY85" fmla="*/ 96487 h 1352802"/>
                  <a:gd name="connsiteX86" fmla="*/ 785819 w 1352802"/>
                  <a:gd name="connsiteY86" fmla="*/ 108423 h 1352802"/>
                  <a:gd name="connsiteX87" fmla="*/ 690327 w 1352802"/>
                  <a:gd name="connsiteY87" fmla="*/ 120360 h 1352802"/>
                  <a:gd name="connsiteX88" fmla="*/ 714200 w 1352802"/>
                  <a:gd name="connsiteY88" fmla="*/ 132296 h 1352802"/>
                  <a:gd name="connsiteX89" fmla="*/ 917121 w 1352802"/>
                  <a:gd name="connsiteY89" fmla="*/ 367047 h 1352802"/>
                  <a:gd name="connsiteX90" fmla="*/ 925078 w 1352802"/>
                  <a:gd name="connsiteY90" fmla="*/ 382963 h 1352802"/>
                  <a:gd name="connsiteX91" fmla="*/ 909163 w 1352802"/>
                  <a:gd name="connsiteY91" fmla="*/ 386941 h 1352802"/>
                  <a:gd name="connsiteX92" fmla="*/ 706243 w 1352802"/>
                  <a:gd name="connsiteY92" fmla="*/ 422751 h 1352802"/>
                  <a:gd name="connsiteX93" fmla="*/ 690327 w 1352802"/>
                  <a:gd name="connsiteY93" fmla="*/ 422751 h 1352802"/>
                  <a:gd name="connsiteX94" fmla="*/ 690327 w 1352802"/>
                  <a:gd name="connsiteY94" fmla="*/ 120360 h 1352802"/>
                  <a:gd name="connsiteX95" fmla="*/ 690327 w 1352802"/>
                  <a:gd name="connsiteY95" fmla="*/ 462539 h 1352802"/>
                  <a:gd name="connsiteX96" fmla="*/ 706243 w 1352802"/>
                  <a:gd name="connsiteY96" fmla="*/ 462539 h 1352802"/>
                  <a:gd name="connsiteX97" fmla="*/ 925078 w 1352802"/>
                  <a:gd name="connsiteY97" fmla="*/ 426730 h 1352802"/>
                  <a:gd name="connsiteX98" fmla="*/ 937015 w 1352802"/>
                  <a:gd name="connsiteY98" fmla="*/ 422751 h 1352802"/>
                  <a:gd name="connsiteX99" fmla="*/ 940994 w 1352802"/>
                  <a:gd name="connsiteY99" fmla="*/ 434687 h 1352802"/>
                  <a:gd name="connsiteX100" fmla="*/ 980782 w 1352802"/>
                  <a:gd name="connsiteY100" fmla="*/ 657502 h 1352802"/>
                  <a:gd name="connsiteX101" fmla="*/ 980782 w 1352802"/>
                  <a:gd name="connsiteY101" fmla="*/ 673417 h 1352802"/>
                  <a:gd name="connsiteX102" fmla="*/ 686348 w 1352802"/>
                  <a:gd name="connsiteY102" fmla="*/ 673417 h 1352802"/>
                  <a:gd name="connsiteX103" fmla="*/ 686348 w 1352802"/>
                  <a:gd name="connsiteY103" fmla="*/ 462539 h 1352802"/>
                  <a:gd name="connsiteX104" fmla="*/ 933036 w 1352802"/>
                  <a:gd name="connsiteY104" fmla="*/ 951936 h 1352802"/>
                  <a:gd name="connsiteX105" fmla="*/ 929057 w 1352802"/>
                  <a:gd name="connsiteY105" fmla="*/ 963872 h 1352802"/>
                  <a:gd name="connsiteX106" fmla="*/ 917121 w 1352802"/>
                  <a:gd name="connsiteY106" fmla="*/ 959893 h 1352802"/>
                  <a:gd name="connsiteX107" fmla="*/ 702264 w 1352802"/>
                  <a:gd name="connsiteY107" fmla="*/ 924084 h 1352802"/>
                  <a:gd name="connsiteX108" fmla="*/ 686348 w 1352802"/>
                  <a:gd name="connsiteY108" fmla="*/ 924084 h 1352802"/>
                  <a:gd name="connsiteX109" fmla="*/ 686348 w 1352802"/>
                  <a:gd name="connsiteY109" fmla="*/ 709227 h 1352802"/>
                  <a:gd name="connsiteX110" fmla="*/ 980782 w 1352802"/>
                  <a:gd name="connsiteY110" fmla="*/ 709227 h 1352802"/>
                  <a:gd name="connsiteX111" fmla="*/ 980782 w 1352802"/>
                  <a:gd name="connsiteY111" fmla="*/ 725142 h 1352802"/>
                  <a:gd name="connsiteX112" fmla="*/ 933036 w 1352802"/>
                  <a:gd name="connsiteY112" fmla="*/ 951936 h 1352802"/>
                  <a:gd name="connsiteX113" fmla="*/ 1259300 w 1352802"/>
                  <a:gd name="connsiteY113" fmla="*/ 725142 h 1352802"/>
                  <a:gd name="connsiteX114" fmla="*/ 1127999 w 1352802"/>
                  <a:gd name="connsiteY114" fmla="*/ 1051406 h 1352802"/>
                  <a:gd name="connsiteX115" fmla="*/ 1120041 w 1352802"/>
                  <a:gd name="connsiteY115" fmla="*/ 1063343 h 1352802"/>
                  <a:gd name="connsiteX116" fmla="*/ 1108105 w 1352802"/>
                  <a:gd name="connsiteY116" fmla="*/ 1055385 h 1352802"/>
                  <a:gd name="connsiteX117" fmla="*/ 976803 w 1352802"/>
                  <a:gd name="connsiteY117" fmla="*/ 983766 h 1352802"/>
                  <a:gd name="connsiteX118" fmla="*/ 964867 w 1352802"/>
                  <a:gd name="connsiteY118" fmla="*/ 979787 h 1352802"/>
                  <a:gd name="connsiteX119" fmla="*/ 968846 w 1352802"/>
                  <a:gd name="connsiteY119" fmla="*/ 967851 h 1352802"/>
                  <a:gd name="connsiteX120" fmla="*/ 1016592 w 1352802"/>
                  <a:gd name="connsiteY120" fmla="*/ 729121 h 1352802"/>
                  <a:gd name="connsiteX121" fmla="*/ 1016592 w 1352802"/>
                  <a:gd name="connsiteY121" fmla="*/ 717185 h 1352802"/>
                  <a:gd name="connsiteX122" fmla="*/ 1259300 w 1352802"/>
                  <a:gd name="connsiteY122" fmla="*/ 717185 h 1352802"/>
                  <a:gd name="connsiteX123" fmla="*/ 1259300 w 1352802"/>
                  <a:gd name="connsiteY123" fmla="*/ 725142 h 135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352802" h="1352802">
                    <a:moveTo>
                      <a:pt x="829587" y="44762"/>
                    </a:moveTo>
                    <a:lnTo>
                      <a:pt x="821629" y="44762"/>
                    </a:lnTo>
                    <a:cubicBezTo>
                      <a:pt x="726137" y="24868"/>
                      <a:pt x="626666" y="24868"/>
                      <a:pt x="531174" y="44762"/>
                    </a:cubicBezTo>
                    <a:lnTo>
                      <a:pt x="531174" y="44762"/>
                    </a:lnTo>
                    <a:lnTo>
                      <a:pt x="531174" y="44762"/>
                    </a:lnTo>
                    <a:lnTo>
                      <a:pt x="523216" y="44762"/>
                    </a:lnTo>
                    <a:cubicBezTo>
                      <a:pt x="260613" y="108423"/>
                      <a:pt x="61672" y="331238"/>
                      <a:pt x="29841" y="597820"/>
                    </a:cubicBezTo>
                    <a:cubicBezTo>
                      <a:pt x="53714" y="593841"/>
                      <a:pt x="77587" y="593841"/>
                      <a:pt x="101460" y="593841"/>
                    </a:cubicBezTo>
                    <a:cubicBezTo>
                      <a:pt x="117376" y="498349"/>
                      <a:pt x="157164" y="402857"/>
                      <a:pt x="216846" y="327259"/>
                    </a:cubicBezTo>
                    <a:lnTo>
                      <a:pt x="224804" y="315322"/>
                    </a:lnTo>
                    <a:lnTo>
                      <a:pt x="236740" y="323280"/>
                    </a:lnTo>
                    <a:cubicBezTo>
                      <a:pt x="276529" y="355111"/>
                      <a:pt x="320296" y="378984"/>
                      <a:pt x="372021" y="398878"/>
                    </a:cubicBezTo>
                    <a:lnTo>
                      <a:pt x="383957" y="402857"/>
                    </a:lnTo>
                    <a:lnTo>
                      <a:pt x="379978" y="414793"/>
                    </a:lnTo>
                    <a:cubicBezTo>
                      <a:pt x="356105" y="478455"/>
                      <a:pt x="344169" y="546095"/>
                      <a:pt x="336211" y="617714"/>
                    </a:cubicBezTo>
                    <a:cubicBezTo>
                      <a:pt x="348148" y="621693"/>
                      <a:pt x="360084" y="625671"/>
                      <a:pt x="372021" y="629650"/>
                    </a:cubicBezTo>
                    <a:cubicBezTo>
                      <a:pt x="376000" y="558031"/>
                      <a:pt x="391915" y="490391"/>
                      <a:pt x="411809" y="426730"/>
                    </a:cubicBezTo>
                    <a:lnTo>
                      <a:pt x="415788" y="414793"/>
                    </a:lnTo>
                    <a:lnTo>
                      <a:pt x="427724" y="418772"/>
                    </a:lnTo>
                    <a:cubicBezTo>
                      <a:pt x="491386" y="438666"/>
                      <a:pt x="563005" y="454582"/>
                      <a:pt x="634624" y="454582"/>
                    </a:cubicBezTo>
                    <a:lnTo>
                      <a:pt x="646560" y="454582"/>
                    </a:lnTo>
                    <a:lnTo>
                      <a:pt x="646560" y="665460"/>
                    </a:lnTo>
                    <a:lnTo>
                      <a:pt x="451597" y="665460"/>
                    </a:lnTo>
                    <a:cubicBezTo>
                      <a:pt x="471492" y="677396"/>
                      <a:pt x="491386" y="689333"/>
                      <a:pt x="507301" y="701269"/>
                    </a:cubicBezTo>
                    <a:lnTo>
                      <a:pt x="646560" y="701269"/>
                    </a:lnTo>
                    <a:lnTo>
                      <a:pt x="646560" y="856444"/>
                    </a:lnTo>
                    <a:cubicBezTo>
                      <a:pt x="666454" y="884295"/>
                      <a:pt x="678391" y="920105"/>
                      <a:pt x="694306" y="951936"/>
                    </a:cubicBezTo>
                    <a:lnTo>
                      <a:pt x="698285" y="951936"/>
                    </a:lnTo>
                    <a:cubicBezTo>
                      <a:pt x="765925" y="955914"/>
                      <a:pt x="829587" y="963872"/>
                      <a:pt x="893248" y="983766"/>
                    </a:cubicBezTo>
                    <a:lnTo>
                      <a:pt x="909163" y="987745"/>
                    </a:lnTo>
                    <a:lnTo>
                      <a:pt x="901205" y="1003660"/>
                    </a:lnTo>
                    <a:cubicBezTo>
                      <a:pt x="861417" y="1083237"/>
                      <a:pt x="809692" y="1146898"/>
                      <a:pt x="746031" y="1194644"/>
                    </a:cubicBezTo>
                    <a:cubicBezTo>
                      <a:pt x="746031" y="1210560"/>
                      <a:pt x="746031" y="1226475"/>
                      <a:pt x="750010" y="1238412"/>
                    </a:cubicBezTo>
                    <a:lnTo>
                      <a:pt x="769904" y="1222496"/>
                    </a:lnTo>
                    <a:cubicBezTo>
                      <a:pt x="837544" y="1170771"/>
                      <a:pt x="897227" y="1099152"/>
                      <a:pt x="937015" y="1011618"/>
                    </a:cubicBezTo>
                    <a:lnTo>
                      <a:pt x="944973" y="999682"/>
                    </a:lnTo>
                    <a:lnTo>
                      <a:pt x="956909" y="1003660"/>
                    </a:lnTo>
                    <a:cubicBezTo>
                      <a:pt x="1000676" y="1023554"/>
                      <a:pt x="1040465" y="1043449"/>
                      <a:pt x="1076274" y="1067322"/>
                    </a:cubicBezTo>
                    <a:lnTo>
                      <a:pt x="1092189" y="1079258"/>
                    </a:lnTo>
                    <a:lnTo>
                      <a:pt x="1080253" y="1091195"/>
                    </a:lnTo>
                    <a:cubicBezTo>
                      <a:pt x="996697" y="1170771"/>
                      <a:pt x="893248" y="1226475"/>
                      <a:pt x="781840" y="1246369"/>
                    </a:cubicBezTo>
                    <a:lnTo>
                      <a:pt x="750010" y="1254327"/>
                    </a:lnTo>
                    <a:cubicBezTo>
                      <a:pt x="750010" y="1270242"/>
                      <a:pt x="750010" y="1278200"/>
                      <a:pt x="750010" y="1282179"/>
                    </a:cubicBezTo>
                    <a:lnTo>
                      <a:pt x="746031" y="1325946"/>
                    </a:lnTo>
                    <a:cubicBezTo>
                      <a:pt x="769904" y="1321967"/>
                      <a:pt x="793777" y="1317988"/>
                      <a:pt x="817650" y="1314009"/>
                    </a:cubicBezTo>
                    <a:lnTo>
                      <a:pt x="825608" y="1314009"/>
                    </a:lnTo>
                    <a:cubicBezTo>
                      <a:pt x="1120041" y="1242390"/>
                      <a:pt x="1326941" y="979787"/>
                      <a:pt x="1326941" y="677396"/>
                    </a:cubicBezTo>
                    <a:cubicBezTo>
                      <a:pt x="1326941" y="375005"/>
                      <a:pt x="1127999" y="116381"/>
                      <a:pt x="829587" y="44762"/>
                    </a:cubicBezTo>
                    <a:moveTo>
                      <a:pt x="403851" y="359090"/>
                    </a:moveTo>
                    <a:lnTo>
                      <a:pt x="399873" y="371026"/>
                    </a:lnTo>
                    <a:lnTo>
                      <a:pt x="387936" y="367047"/>
                    </a:lnTo>
                    <a:cubicBezTo>
                      <a:pt x="344169" y="347153"/>
                      <a:pt x="304381" y="323280"/>
                      <a:pt x="264592" y="299407"/>
                    </a:cubicBezTo>
                    <a:lnTo>
                      <a:pt x="252656" y="291449"/>
                    </a:lnTo>
                    <a:lnTo>
                      <a:pt x="264592" y="279513"/>
                    </a:lnTo>
                    <a:cubicBezTo>
                      <a:pt x="348148" y="191979"/>
                      <a:pt x="455576" y="136275"/>
                      <a:pt x="570962" y="112402"/>
                    </a:cubicBezTo>
                    <a:lnTo>
                      <a:pt x="630645" y="100465"/>
                    </a:lnTo>
                    <a:lnTo>
                      <a:pt x="582899" y="140254"/>
                    </a:lnTo>
                    <a:cubicBezTo>
                      <a:pt x="507301" y="188000"/>
                      <a:pt x="447619" y="267576"/>
                      <a:pt x="403851" y="359090"/>
                    </a:cubicBezTo>
                    <a:moveTo>
                      <a:pt x="650539" y="426730"/>
                    </a:moveTo>
                    <a:lnTo>
                      <a:pt x="634624" y="426730"/>
                    </a:lnTo>
                    <a:cubicBezTo>
                      <a:pt x="570962" y="422751"/>
                      <a:pt x="507301" y="410814"/>
                      <a:pt x="443640" y="390920"/>
                    </a:cubicBezTo>
                    <a:lnTo>
                      <a:pt x="427724" y="386941"/>
                    </a:lnTo>
                    <a:lnTo>
                      <a:pt x="435682" y="371026"/>
                    </a:lnTo>
                    <a:cubicBezTo>
                      <a:pt x="483428" y="271555"/>
                      <a:pt x="547089" y="195957"/>
                      <a:pt x="626666" y="144233"/>
                    </a:cubicBezTo>
                    <a:lnTo>
                      <a:pt x="650539" y="128317"/>
                    </a:lnTo>
                    <a:lnTo>
                      <a:pt x="650539" y="426730"/>
                    </a:lnTo>
                    <a:close/>
                    <a:moveTo>
                      <a:pt x="1131978" y="315322"/>
                    </a:moveTo>
                    <a:lnTo>
                      <a:pt x="1139935" y="327259"/>
                    </a:lnTo>
                    <a:cubicBezTo>
                      <a:pt x="1215533" y="422751"/>
                      <a:pt x="1255322" y="538137"/>
                      <a:pt x="1259300" y="657502"/>
                    </a:cubicBezTo>
                    <a:lnTo>
                      <a:pt x="1259300" y="673417"/>
                    </a:lnTo>
                    <a:lnTo>
                      <a:pt x="1016592" y="673417"/>
                    </a:lnTo>
                    <a:lnTo>
                      <a:pt x="1016592" y="657502"/>
                    </a:lnTo>
                    <a:cubicBezTo>
                      <a:pt x="1012613" y="573947"/>
                      <a:pt x="1000676" y="494370"/>
                      <a:pt x="972824" y="418772"/>
                    </a:cubicBezTo>
                    <a:lnTo>
                      <a:pt x="968846" y="406836"/>
                    </a:lnTo>
                    <a:lnTo>
                      <a:pt x="980782" y="402857"/>
                    </a:lnTo>
                    <a:cubicBezTo>
                      <a:pt x="1028528" y="382963"/>
                      <a:pt x="1076274" y="355111"/>
                      <a:pt x="1116062" y="323280"/>
                    </a:cubicBezTo>
                    <a:lnTo>
                      <a:pt x="1131978" y="315322"/>
                    </a:lnTo>
                    <a:close/>
                    <a:moveTo>
                      <a:pt x="785819" y="108423"/>
                    </a:moveTo>
                    <a:cubicBezTo>
                      <a:pt x="905184" y="132296"/>
                      <a:pt x="1012613" y="188000"/>
                      <a:pt x="1096168" y="275534"/>
                    </a:cubicBezTo>
                    <a:lnTo>
                      <a:pt x="1108105" y="287471"/>
                    </a:lnTo>
                    <a:lnTo>
                      <a:pt x="1096168" y="295428"/>
                    </a:lnTo>
                    <a:cubicBezTo>
                      <a:pt x="1060359" y="323280"/>
                      <a:pt x="1016592" y="347153"/>
                      <a:pt x="972824" y="367047"/>
                    </a:cubicBezTo>
                    <a:lnTo>
                      <a:pt x="960888" y="371026"/>
                    </a:lnTo>
                    <a:lnTo>
                      <a:pt x="956909" y="359090"/>
                    </a:lnTo>
                    <a:cubicBezTo>
                      <a:pt x="913142" y="267576"/>
                      <a:pt x="853459" y="188000"/>
                      <a:pt x="781840" y="132296"/>
                    </a:cubicBezTo>
                    <a:lnTo>
                      <a:pt x="734094" y="96487"/>
                    </a:lnTo>
                    <a:lnTo>
                      <a:pt x="785819" y="108423"/>
                    </a:lnTo>
                    <a:close/>
                    <a:moveTo>
                      <a:pt x="690327" y="120360"/>
                    </a:moveTo>
                    <a:lnTo>
                      <a:pt x="714200" y="132296"/>
                    </a:lnTo>
                    <a:cubicBezTo>
                      <a:pt x="797756" y="184021"/>
                      <a:pt x="869375" y="263598"/>
                      <a:pt x="917121" y="367047"/>
                    </a:cubicBezTo>
                    <a:lnTo>
                      <a:pt x="925078" y="382963"/>
                    </a:lnTo>
                    <a:lnTo>
                      <a:pt x="909163" y="386941"/>
                    </a:lnTo>
                    <a:cubicBezTo>
                      <a:pt x="841523" y="410814"/>
                      <a:pt x="773883" y="422751"/>
                      <a:pt x="706243" y="422751"/>
                    </a:cubicBezTo>
                    <a:lnTo>
                      <a:pt x="690327" y="422751"/>
                    </a:lnTo>
                    <a:lnTo>
                      <a:pt x="690327" y="120360"/>
                    </a:lnTo>
                    <a:close/>
                    <a:moveTo>
                      <a:pt x="690327" y="462539"/>
                    </a:moveTo>
                    <a:lnTo>
                      <a:pt x="706243" y="462539"/>
                    </a:lnTo>
                    <a:cubicBezTo>
                      <a:pt x="781840" y="458560"/>
                      <a:pt x="857438" y="446624"/>
                      <a:pt x="925078" y="426730"/>
                    </a:cubicBezTo>
                    <a:lnTo>
                      <a:pt x="937015" y="422751"/>
                    </a:lnTo>
                    <a:lnTo>
                      <a:pt x="940994" y="434687"/>
                    </a:lnTo>
                    <a:cubicBezTo>
                      <a:pt x="964867" y="506306"/>
                      <a:pt x="980782" y="581904"/>
                      <a:pt x="980782" y="657502"/>
                    </a:cubicBezTo>
                    <a:lnTo>
                      <a:pt x="980782" y="673417"/>
                    </a:lnTo>
                    <a:lnTo>
                      <a:pt x="686348" y="673417"/>
                    </a:lnTo>
                    <a:lnTo>
                      <a:pt x="686348" y="462539"/>
                    </a:lnTo>
                    <a:close/>
                    <a:moveTo>
                      <a:pt x="933036" y="951936"/>
                    </a:moveTo>
                    <a:lnTo>
                      <a:pt x="929057" y="963872"/>
                    </a:lnTo>
                    <a:lnTo>
                      <a:pt x="917121" y="959893"/>
                    </a:lnTo>
                    <a:cubicBezTo>
                      <a:pt x="849481" y="939999"/>
                      <a:pt x="777862" y="928063"/>
                      <a:pt x="702264" y="924084"/>
                    </a:cubicBezTo>
                    <a:lnTo>
                      <a:pt x="686348" y="924084"/>
                    </a:lnTo>
                    <a:lnTo>
                      <a:pt x="686348" y="709227"/>
                    </a:lnTo>
                    <a:lnTo>
                      <a:pt x="980782" y="709227"/>
                    </a:lnTo>
                    <a:lnTo>
                      <a:pt x="980782" y="725142"/>
                    </a:lnTo>
                    <a:cubicBezTo>
                      <a:pt x="976803" y="804719"/>
                      <a:pt x="960888" y="880317"/>
                      <a:pt x="933036" y="951936"/>
                    </a:cubicBezTo>
                    <a:moveTo>
                      <a:pt x="1259300" y="725142"/>
                    </a:moveTo>
                    <a:cubicBezTo>
                      <a:pt x="1251343" y="844507"/>
                      <a:pt x="1207576" y="959893"/>
                      <a:pt x="1127999" y="1051406"/>
                    </a:cubicBezTo>
                    <a:lnTo>
                      <a:pt x="1120041" y="1063343"/>
                    </a:lnTo>
                    <a:lnTo>
                      <a:pt x="1108105" y="1055385"/>
                    </a:lnTo>
                    <a:cubicBezTo>
                      <a:pt x="1068316" y="1027533"/>
                      <a:pt x="1024549" y="1003660"/>
                      <a:pt x="976803" y="983766"/>
                    </a:cubicBezTo>
                    <a:lnTo>
                      <a:pt x="964867" y="979787"/>
                    </a:lnTo>
                    <a:lnTo>
                      <a:pt x="968846" y="967851"/>
                    </a:lnTo>
                    <a:cubicBezTo>
                      <a:pt x="996697" y="892253"/>
                      <a:pt x="1012613" y="812676"/>
                      <a:pt x="1016592" y="729121"/>
                    </a:cubicBezTo>
                    <a:lnTo>
                      <a:pt x="1016592" y="717185"/>
                    </a:lnTo>
                    <a:lnTo>
                      <a:pt x="1259300" y="717185"/>
                    </a:lnTo>
                    <a:lnTo>
                      <a:pt x="1259300" y="7251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C6E62535-CAD8-764D-B22D-56B871006C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4" y="286605"/>
            <a:ext cx="2337775" cy="434517"/>
          </a:xfrm>
          <a:prstGeom prst="rect">
            <a:avLst/>
          </a:prstGeom>
        </p:spPr>
      </p:pic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154719-7821-CE4B-A2C6-C65829513F8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1000" y="5373555"/>
            <a:ext cx="8928408" cy="557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349E7EB5-8240-6A49-A278-6396AB1352A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1000" y="5966203"/>
            <a:ext cx="6067926" cy="4282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40730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01825199-54B4-C049-B244-FDE919CB221E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8989AF9-8803-3A48-B92C-98C6FCE67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772" y="446436"/>
            <a:ext cx="11377128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40F9093-BA62-3444-9D89-E84816552B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634" y="913155"/>
            <a:ext cx="11377128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A33FAF4-2F5F-274D-AF67-CB89848E2F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480" y="1603198"/>
            <a:ext cx="3572019" cy="4136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AC0256C-A7FD-694E-ADE1-400FFB01302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2408" y="1603198"/>
            <a:ext cx="3572019" cy="4136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392CFEF-1C96-A54A-93DD-EA3E684BFD5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37326" y="1603198"/>
            <a:ext cx="3572019" cy="4136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693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plit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3F45D0-2E09-BD49-8B59-22BCBE36F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772" y="446436"/>
            <a:ext cx="11387154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536EC-9DE6-A349-A2E6-9387DE2573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634" y="913155"/>
            <a:ext cx="11387154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C473B47-0FFD-6346-9E88-7D5B4E160DC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480" y="1603198"/>
            <a:ext cx="6548443" cy="4136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03460AE-796F-0546-AD7B-98C7CFCF91A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39997" y="1603198"/>
            <a:ext cx="4442792" cy="11614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2C4211B-66DE-FA4A-BB6E-4752BC5044A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39997" y="3094720"/>
            <a:ext cx="4442792" cy="11614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DEEBAF2-CC53-EC42-97CC-EA62A928A4D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39997" y="4563756"/>
            <a:ext cx="4442792" cy="11614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054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A9AEFCFA-E353-9F46-9359-CE39F14D466D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7B13D-CFAB-804A-8E4C-BCAF74A360FE}"/>
              </a:ext>
            </a:extLst>
          </p:cNvPr>
          <p:cNvSpPr txBox="1"/>
          <p:nvPr userDrawn="1"/>
        </p:nvSpPr>
        <p:spPr>
          <a:xfrm>
            <a:off x="1" y="1902990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move and manage what matters so our Customers and Partners</a:t>
            </a:r>
            <a:r>
              <a:rPr lang="en-US" sz="2100" b="0" i="0" kern="1200" baseline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</a:t>
            </a:r>
            <a:endParaRPr lang="en-US" sz="21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 the World, Power Our Lives, </a:t>
            </a:r>
            <a:r>
              <a:rPr lang="en-US" sz="21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Sustain the Planet.</a:t>
            </a:r>
            <a:endParaRPr 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8A2E8-B8CC-8949-95B2-288AF49BB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051" y="989908"/>
            <a:ext cx="3201817" cy="595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11" y="3287905"/>
            <a:ext cx="2077241" cy="1804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13" y="3155914"/>
            <a:ext cx="2255754" cy="1936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67" y="3281414"/>
            <a:ext cx="2693923" cy="18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4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ound, person&#10;&#10;Description automatically generated">
            <a:extLst>
              <a:ext uri="{FF2B5EF4-FFF2-40B4-BE49-F238E27FC236}">
                <a16:creationId xmlns:a16="http://schemas.microsoft.com/office/drawing/2014/main" id="{4AC8CA75-0B82-874D-A843-17C129A49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81"/>
          <a:stretch/>
        </p:blipFill>
        <p:spPr>
          <a:xfrm>
            <a:off x="-14514" y="-9986"/>
            <a:ext cx="12220847" cy="686798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8EB2A14-8A2A-F345-A988-9D407D53E378}"/>
              </a:ext>
            </a:extLst>
          </p:cNvPr>
          <p:cNvSpPr/>
          <p:nvPr userDrawn="1"/>
        </p:nvSpPr>
        <p:spPr>
          <a:xfrm rot="10800000">
            <a:off x="-34321" y="-35593"/>
            <a:ext cx="12291137" cy="2029946"/>
          </a:xfrm>
          <a:prstGeom prst="rect">
            <a:avLst/>
          </a:prstGeom>
          <a:gradFill>
            <a:gsLst>
              <a:gs pos="1000">
                <a:schemeClr val="bg2">
                  <a:alpha val="0"/>
                </a:schemeClr>
              </a:gs>
              <a:gs pos="94000">
                <a:schemeClr val="bg2">
                  <a:alpha val="70378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62C6AA-9F7C-7E47-8018-3C6AF9058388}"/>
              </a:ext>
            </a:extLst>
          </p:cNvPr>
          <p:cNvSpPr/>
          <p:nvPr userDrawn="1"/>
        </p:nvSpPr>
        <p:spPr>
          <a:xfrm>
            <a:off x="-34320" y="4750156"/>
            <a:ext cx="12291137" cy="2138058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6000">
                <a:schemeClr val="bg2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DC74ABC-B691-8640-B1F6-DA50449947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373555"/>
            <a:ext cx="8928408" cy="557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EE98FAC6-DCCA-984B-B784-A50C9C40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5966203"/>
            <a:ext cx="6055895" cy="4282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A6E969F-C82F-F441-B22C-9E062C4E8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4" y="286605"/>
            <a:ext cx="2337775" cy="4345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26456A-6487-46F9-BC5E-30BDDB674C5D}"/>
              </a:ext>
            </a:extLst>
          </p:cNvPr>
          <p:cNvGrpSpPr/>
          <p:nvPr userDrawn="1"/>
        </p:nvGrpSpPr>
        <p:grpSpPr>
          <a:xfrm>
            <a:off x="9927342" y="-68903"/>
            <a:ext cx="2421114" cy="6995806"/>
            <a:chOff x="9927342" y="-68903"/>
            <a:chExt cx="2421114" cy="6995806"/>
          </a:xfrm>
        </p:grpSpPr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6926EC57-1CF0-5A4C-AD7F-3EE027D91777}"/>
                </a:ext>
              </a:extLst>
            </p:cNvPr>
            <p:cNvSpPr/>
            <p:nvPr userDrawn="1"/>
          </p:nvSpPr>
          <p:spPr>
            <a:xfrm rot="5400000" flipH="1">
              <a:off x="7634028" y="2238384"/>
              <a:ext cx="6995804" cy="2381230"/>
            </a:xfrm>
            <a:custGeom>
              <a:avLst/>
              <a:gdLst>
                <a:gd name="connsiteX0" fmla="*/ 0 w 12192000"/>
                <a:gd name="connsiteY0" fmla="*/ 0 h 1352013"/>
                <a:gd name="connsiteX1" fmla="*/ 12192000 w 12192000"/>
                <a:gd name="connsiteY1" fmla="*/ 0 h 1352013"/>
                <a:gd name="connsiteX2" fmla="*/ 12192000 w 12192000"/>
                <a:gd name="connsiteY2" fmla="*/ 1352013 h 1352013"/>
                <a:gd name="connsiteX3" fmla="*/ 0 w 12192000"/>
                <a:gd name="connsiteY3" fmla="*/ 1352013 h 1352013"/>
                <a:gd name="connsiteX4" fmla="*/ 0 w 12192000"/>
                <a:gd name="connsiteY4" fmla="*/ 0 h 1352013"/>
                <a:gd name="connsiteX0" fmla="*/ 0 w 12192000"/>
                <a:gd name="connsiteY0" fmla="*/ 0 h 1352013"/>
                <a:gd name="connsiteX1" fmla="*/ 12192000 w 12192000"/>
                <a:gd name="connsiteY1" fmla="*/ 0 h 1352013"/>
                <a:gd name="connsiteX2" fmla="*/ 12192000 w 12192000"/>
                <a:gd name="connsiteY2" fmla="*/ 366052 h 1352013"/>
                <a:gd name="connsiteX3" fmla="*/ 0 w 12192000"/>
                <a:gd name="connsiteY3" fmla="*/ 1352013 h 1352013"/>
                <a:gd name="connsiteX4" fmla="*/ 0 w 12192000"/>
                <a:gd name="connsiteY4" fmla="*/ 0 h 1352013"/>
                <a:gd name="connsiteX0" fmla="*/ 0 w 12247064"/>
                <a:gd name="connsiteY0" fmla="*/ 0 h 1614715"/>
                <a:gd name="connsiteX1" fmla="*/ 12247064 w 12247064"/>
                <a:gd name="connsiteY1" fmla="*/ 262702 h 1614715"/>
                <a:gd name="connsiteX2" fmla="*/ 12247064 w 12247064"/>
                <a:gd name="connsiteY2" fmla="*/ 628754 h 1614715"/>
                <a:gd name="connsiteX3" fmla="*/ 55064 w 12247064"/>
                <a:gd name="connsiteY3" fmla="*/ 1614715 h 1614715"/>
                <a:gd name="connsiteX4" fmla="*/ 0 w 12247064"/>
                <a:gd name="connsiteY4" fmla="*/ 0 h 1614715"/>
                <a:gd name="connsiteX0" fmla="*/ 0 w 12247064"/>
                <a:gd name="connsiteY0" fmla="*/ 0 h 1614715"/>
                <a:gd name="connsiteX1" fmla="*/ 12210355 w 12247064"/>
                <a:gd name="connsiteY1" fmla="*/ 55306 h 1614715"/>
                <a:gd name="connsiteX2" fmla="*/ 12247064 w 12247064"/>
                <a:gd name="connsiteY2" fmla="*/ 628754 h 1614715"/>
                <a:gd name="connsiteX3" fmla="*/ 55064 w 12247064"/>
                <a:gd name="connsiteY3" fmla="*/ 1614715 h 1614715"/>
                <a:gd name="connsiteX4" fmla="*/ 0 w 12247064"/>
                <a:gd name="connsiteY4" fmla="*/ 0 h 1614715"/>
                <a:gd name="connsiteX0" fmla="*/ 0 w 12256188"/>
                <a:gd name="connsiteY0" fmla="*/ 0 h 1614715"/>
                <a:gd name="connsiteX1" fmla="*/ 12256188 w 12256188"/>
                <a:gd name="connsiteY1" fmla="*/ 62978 h 1614715"/>
                <a:gd name="connsiteX2" fmla="*/ 12247064 w 12256188"/>
                <a:gd name="connsiteY2" fmla="*/ 628754 h 1614715"/>
                <a:gd name="connsiteX3" fmla="*/ 55064 w 12256188"/>
                <a:gd name="connsiteY3" fmla="*/ 1614715 h 1614715"/>
                <a:gd name="connsiteX4" fmla="*/ 0 w 12256188"/>
                <a:gd name="connsiteY4" fmla="*/ 0 h 1614715"/>
                <a:gd name="connsiteX0" fmla="*/ 0 w 12247064"/>
                <a:gd name="connsiteY0" fmla="*/ 9422 h 1624137"/>
                <a:gd name="connsiteX1" fmla="*/ 12224151 w 12247064"/>
                <a:gd name="connsiteY1" fmla="*/ 0 h 1624137"/>
                <a:gd name="connsiteX2" fmla="*/ 12247064 w 12247064"/>
                <a:gd name="connsiteY2" fmla="*/ 638176 h 1624137"/>
                <a:gd name="connsiteX3" fmla="*/ 55064 w 12247064"/>
                <a:gd name="connsiteY3" fmla="*/ 1624137 h 1624137"/>
                <a:gd name="connsiteX4" fmla="*/ 0 w 12247064"/>
                <a:gd name="connsiteY4" fmla="*/ 9422 h 16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7064" h="1624137">
                  <a:moveTo>
                    <a:pt x="0" y="9422"/>
                  </a:moveTo>
                  <a:lnTo>
                    <a:pt x="12224151" y="0"/>
                  </a:lnTo>
                  <a:lnTo>
                    <a:pt x="12247064" y="638176"/>
                  </a:lnTo>
                  <a:lnTo>
                    <a:pt x="55064" y="1624137"/>
                  </a:lnTo>
                  <a:lnTo>
                    <a:pt x="0" y="9422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E8A4C9B7-4EE2-6742-BE7C-0EBF61BE99CD}"/>
                </a:ext>
              </a:extLst>
            </p:cNvPr>
            <p:cNvSpPr/>
            <p:nvPr userDrawn="1"/>
          </p:nvSpPr>
          <p:spPr>
            <a:xfrm rot="16200000" flipH="1" flipV="1">
              <a:off x="7639996" y="2218443"/>
              <a:ext cx="6995806" cy="2421114"/>
            </a:xfrm>
            <a:custGeom>
              <a:avLst/>
              <a:gdLst>
                <a:gd name="connsiteX0" fmla="*/ 0 w 12192000"/>
                <a:gd name="connsiteY0" fmla="*/ 0 h 1352013"/>
                <a:gd name="connsiteX1" fmla="*/ 12192000 w 12192000"/>
                <a:gd name="connsiteY1" fmla="*/ 0 h 1352013"/>
                <a:gd name="connsiteX2" fmla="*/ 12192000 w 12192000"/>
                <a:gd name="connsiteY2" fmla="*/ 1352013 h 1352013"/>
                <a:gd name="connsiteX3" fmla="*/ 0 w 12192000"/>
                <a:gd name="connsiteY3" fmla="*/ 1352013 h 1352013"/>
                <a:gd name="connsiteX4" fmla="*/ 0 w 12192000"/>
                <a:gd name="connsiteY4" fmla="*/ 0 h 1352013"/>
                <a:gd name="connsiteX0" fmla="*/ 0 w 12192000"/>
                <a:gd name="connsiteY0" fmla="*/ 0 h 1352013"/>
                <a:gd name="connsiteX1" fmla="*/ 12192000 w 12192000"/>
                <a:gd name="connsiteY1" fmla="*/ 0 h 1352013"/>
                <a:gd name="connsiteX2" fmla="*/ 12192000 w 12192000"/>
                <a:gd name="connsiteY2" fmla="*/ 366052 h 1352013"/>
                <a:gd name="connsiteX3" fmla="*/ 0 w 12192000"/>
                <a:gd name="connsiteY3" fmla="*/ 1352013 h 1352013"/>
                <a:gd name="connsiteX4" fmla="*/ 0 w 12192000"/>
                <a:gd name="connsiteY4" fmla="*/ 0 h 1352013"/>
                <a:gd name="connsiteX0" fmla="*/ 0 w 12247064"/>
                <a:gd name="connsiteY0" fmla="*/ 0 h 1614715"/>
                <a:gd name="connsiteX1" fmla="*/ 12247064 w 12247064"/>
                <a:gd name="connsiteY1" fmla="*/ 262702 h 1614715"/>
                <a:gd name="connsiteX2" fmla="*/ 12247064 w 12247064"/>
                <a:gd name="connsiteY2" fmla="*/ 628754 h 1614715"/>
                <a:gd name="connsiteX3" fmla="*/ 55064 w 12247064"/>
                <a:gd name="connsiteY3" fmla="*/ 1614715 h 1614715"/>
                <a:gd name="connsiteX4" fmla="*/ 0 w 12247064"/>
                <a:gd name="connsiteY4" fmla="*/ 0 h 1614715"/>
                <a:gd name="connsiteX0" fmla="*/ 0 w 12247064"/>
                <a:gd name="connsiteY0" fmla="*/ 0 h 1614715"/>
                <a:gd name="connsiteX1" fmla="*/ 12210355 w 12247064"/>
                <a:gd name="connsiteY1" fmla="*/ 55306 h 1614715"/>
                <a:gd name="connsiteX2" fmla="*/ 12247064 w 12247064"/>
                <a:gd name="connsiteY2" fmla="*/ 628754 h 1614715"/>
                <a:gd name="connsiteX3" fmla="*/ 55064 w 12247064"/>
                <a:gd name="connsiteY3" fmla="*/ 1614715 h 1614715"/>
                <a:gd name="connsiteX4" fmla="*/ 0 w 12247064"/>
                <a:gd name="connsiteY4" fmla="*/ 0 h 1614715"/>
                <a:gd name="connsiteX0" fmla="*/ 0 w 12256188"/>
                <a:gd name="connsiteY0" fmla="*/ 0 h 1614715"/>
                <a:gd name="connsiteX1" fmla="*/ 12256188 w 12256188"/>
                <a:gd name="connsiteY1" fmla="*/ 62978 h 1614715"/>
                <a:gd name="connsiteX2" fmla="*/ 12247064 w 12256188"/>
                <a:gd name="connsiteY2" fmla="*/ 628754 h 1614715"/>
                <a:gd name="connsiteX3" fmla="*/ 55064 w 12256188"/>
                <a:gd name="connsiteY3" fmla="*/ 1614715 h 1614715"/>
                <a:gd name="connsiteX4" fmla="*/ 0 w 12256188"/>
                <a:gd name="connsiteY4" fmla="*/ 0 h 1614715"/>
                <a:gd name="connsiteX0" fmla="*/ 0 w 12247064"/>
                <a:gd name="connsiteY0" fmla="*/ 9422 h 1624137"/>
                <a:gd name="connsiteX1" fmla="*/ 12224151 w 12247064"/>
                <a:gd name="connsiteY1" fmla="*/ 0 h 1624137"/>
                <a:gd name="connsiteX2" fmla="*/ 12247064 w 12247064"/>
                <a:gd name="connsiteY2" fmla="*/ 638176 h 1624137"/>
                <a:gd name="connsiteX3" fmla="*/ 55064 w 12247064"/>
                <a:gd name="connsiteY3" fmla="*/ 1624137 h 1624137"/>
                <a:gd name="connsiteX4" fmla="*/ 0 w 12247064"/>
                <a:gd name="connsiteY4" fmla="*/ 9422 h 16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7064" h="1624137">
                  <a:moveTo>
                    <a:pt x="0" y="9422"/>
                  </a:moveTo>
                  <a:lnTo>
                    <a:pt x="12224151" y="0"/>
                  </a:lnTo>
                  <a:lnTo>
                    <a:pt x="12247064" y="638176"/>
                  </a:lnTo>
                  <a:lnTo>
                    <a:pt x="55064" y="1624137"/>
                  </a:lnTo>
                  <a:lnTo>
                    <a:pt x="0" y="9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930EA99-0872-4D61-A61B-9D447F498624}"/>
                </a:ext>
              </a:extLst>
            </p:cNvPr>
            <p:cNvGrpSpPr/>
            <p:nvPr userDrawn="1"/>
          </p:nvGrpSpPr>
          <p:grpSpPr>
            <a:xfrm>
              <a:off x="10943043" y="671497"/>
              <a:ext cx="950077" cy="3121363"/>
              <a:chOff x="10943043" y="671497"/>
              <a:chExt cx="950077" cy="312136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7B6827F-BE3A-5344-A223-1F62003DDFF3}"/>
                  </a:ext>
                </a:extLst>
              </p:cNvPr>
              <p:cNvGrpSpPr/>
              <p:nvPr userDrawn="1"/>
            </p:nvGrpSpPr>
            <p:grpSpPr>
              <a:xfrm>
                <a:off x="10979391" y="671497"/>
                <a:ext cx="877380" cy="877381"/>
                <a:chOff x="3854713" y="4760404"/>
                <a:chExt cx="1392592" cy="1392591"/>
              </a:xfrm>
              <a:solidFill>
                <a:schemeClr val="bg1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2F574343-97F9-9B44-82EE-AF314272D288}"/>
                    </a:ext>
                  </a:extLst>
                </p:cNvPr>
                <p:cNvSpPr/>
                <p:nvPr/>
              </p:nvSpPr>
              <p:spPr>
                <a:xfrm>
                  <a:off x="4511218" y="5021811"/>
                  <a:ext cx="79577" cy="1114073"/>
                </a:xfrm>
                <a:custGeom>
                  <a:avLst/>
                  <a:gdLst>
                    <a:gd name="connsiteX0" fmla="*/ 45757 w 79576"/>
                    <a:gd name="connsiteY0" fmla="*/ 1096168 h 1114072"/>
                    <a:gd name="connsiteX1" fmla="*/ 29841 w 79576"/>
                    <a:gd name="connsiteY1" fmla="*/ 1080253 h 1114072"/>
                    <a:gd name="connsiteX2" fmla="*/ 29841 w 79576"/>
                    <a:gd name="connsiteY2" fmla="*/ 45757 h 1114072"/>
                    <a:gd name="connsiteX3" fmla="*/ 45757 w 79576"/>
                    <a:gd name="connsiteY3" fmla="*/ 29841 h 1114072"/>
                    <a:gd name="connsiteX4" fmla="*/ 61672 w 79576"/>
                    <a:gd name="connsiteY4" fmla="*/ 45757 h 1114072"/>
                    <a:gd name="connsiteX5" fmla="*/ 61672 w 79576"/>
                    <a:gd name="connsiteY5" fmla="*/ 1080253 h 1114072"/>
                    <a:gd name="connsiteX6" fmla="*/ 45757 w 79576"/>
                    <a:gd name="connsiteY6" fmla="*/ 1096168 h 11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76" h="1114072">
                      <a:moveTo>
                        <a:pt x="45757" y="1096168"/>
                      </a:moveTo>
                      <a:cubicBezTo>
                        <a:pt x="37799" y="1096168"/>
                        <a:pt x="29841" y="1088211"/>
                        <a:pt x="29841" y="1080253"/>
                      </a:cubicBezTo>
                      <a:lnTo>
                        <a:pt x="29841" y="45757"/>
                      </a:lnTo>
                      <a:cubicBezTo>
                        <a:pt x="29841" y="37799"/>
                        <a:pt x="37799" y="29841"/>
                        <a:pt x="45757" y="29841"/>
                      </a:cubicBezTo>
                      <a:cubicBezTo>
                        <a:pt x="53714" y="29841"/>
                        <a:pt x="61672" y="37799"/>
                        <a:pt x="61672" y="45757"/>
                      </a:cubicBezTo>
                      <a:lnTo>
                        <a:pt x="61672" y="1080253"/>
                      </a:lnTo>
                      <a:cubicBezTo>
                        <a:pt x="61672" y="1088211"/>
                        <a:pt x="53714" y="1096168"/>
                        <a:pt x="45757" y="109616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A3695579-A1EF-B44F-A0E8-E486119BA07C}"/>
                    </a:ext>
                  </a:extLst>
                </p:cNvPr>
                <p:cNvSpPr/>
                <p:nvPr/>
              </p:nvSpPr>
              <p:spPr>
                <a:xfrm>
                  <a:off x="4511218" y="4930298"/>
                  <a:ext cx="79577" cy="119365"/>
                </a:xfrm>
                <a:custGeom>
                  <a:avLst/>
                  <a:gdLst>
                    <a:gd name="connsiteX0" fmla="*/ 45757 w 79576"/>
                    <a:gd name="connsiteY0" fmla="*/ 101460 h 119364"/>
                    <a:gd name="connsiteX1" fmla="*/ 29841 w 79576"/>
                    <a:gd name="connsiteY1" fmla="*/ 85545 h 119364"/>
                    <a:gd name="connsiteX2" fmla="*/ 29841 w 79576"/>
                    <a:gd name="connsiteY2" fmla="*/ 45757 h 119364"/>
                    <a:gd name="connsiteX3" fmla="*/ 45757 w 79576"/>
                    <a:gd name="connsiteY3" fmla="*/ 29841 h 119364"/>
                    <a:gd name="connsiteX4" fmla="*/ 61672 w 79576"/>
                    <a:gd name="connsiteY4" fmla="*/ 45757 h 119364"/>
                    <a:gd name="connsiteX5" fmla="*/ 61672 w 79576"/>
                    <a:gd name="connsiteY5" fmla="*/ 85545 h 119364"/>
                    <a:gd name="connsiteX6" fmla="*/ 45757 w 79576"/>
                    <a:gd name="connsiteY6" fmla="*/ 101460 h 11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76" h="119364">
                      <a:moveTo>
                        <a:pt x="45757" y="101460"/>
                      </a:moveTo>
                      <a:cubicBezTo>
                        <a:pt x="37799" y="101460"/>
                        <a:pt x="29841" y="93502"/>
                        <a:pt x="29841" y="85545"/>
                      </a:cubicBezTo>
                      <a:lnTo>
                        <a:pt x="29841" y="45757"/>
                      </a:lnTo>
                      <a:cubicBezTo>
                        <a:pt x="29841" y="37799"/>
                        <a:pt x="37799" y="29841"/>
                        <a:pt x="45757" y="29841"/>
                      </a:cubicBezTo>
                      <a:cubicBezTo>
                        <a:pt x="53714" y="29841"/>
                        <a:pt x="61672" y="37799"/>
                        <a:pt x="61672" y="45757"/>
                      </a:cubicBezTo>
                      <a:lnTo>
                        <a:pt x="61672" y="85545"/>
                      </a:lnTo>
                      <a:cubicBezTo>
                        <a:pt x="61672" y="97481"/>
                        <a:pt x="53714" y="101460"/>
                        <a:pt x="45757" y="10146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4352DB8-3DC4-A549-8F66-ED05609C1879}"/>
                    </a:ext>
                  </a:extLst>
                </p:cNvPr>
                <p:cNvSpPr/>
                <p:nvPr/>
              </p:nvSpPr>
              <p:spPr>
                <a:xfrm>
                  <a:off x="4374879" y="5000858"/>
                  <a:ext cx="79577" cy="119365"/>
                </a:xfrm>
                <a:custGeom>
                  <a:avLst/>
                  <a:gdLst>
                    <a:gd name="connsiteX0" fmla="*/ 54773 w 79576"/>
                    <a:gd name="connsiteY0" fmla="*/ 90582 h 119364"/>
                    <a:gd name="connsiteX1" fmla="*/ 38857 w 79576"/>
                    <a:gd name="connsiteY1" fmla="*/ 78646 h 119364"/>
                    <a:gd name="connsiteX2" fmla="*/ 30900 w 79576"/>
                    <a:gd name="connsiteY2" fmla="*/ 50794 h 119364"/>
                    <a:gd name="connsiteX3" fmla="*/ 42836 w 79576"/>
                    <a:gd name="connsiteY3" fmla="*/ 30900 h 119364"/>
                    <a:gd name="connsiteX4" fmla="*/ 62730 w 79576"/>
                    <a:gd name="connsiteY4" fmla="*/ 42836 h 119364"/>
                    <a:gd name="connsiteX5" fmla="*/ 70688 w 79576"/>
                    <a:gd name="connsiteY5" fmla="*/ 66709 h 119364"/>
                    <a:gd name="connsiteX6" fmla="*/ 58751 w 79576"/>
                    <a:gd name="connsiteY6" fmla="*/ 86603 h 119364"/>
                    <a:gd name="connsiteX7" fmla="*/ 54773 w 79576"/>
                    <a:gd name="connsiteY7" fmla="*/ 90582 h 11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119364">
                      <a:moveTo>
                        <a:pt x="54773" y="90582"/>
                      </a:moveTo>
                      <a:cubicBezTo>
                        <a:pt x="46815" y="90582"/>
                        <a:pt x="42836" y="86603"/>
                        <a:pt x="38857" y="78646"/>
                      </a:cubicBezTo>
                      <a:lnTo>
                        <a:pt x="30900" y="50794"/>
                      </a:lnTo>
                      <a:cubicBezTo>
                        <a:pt x="26921" y="42836"/>
                        <a:pt x="34878" y="34878"/>
                        <a:pt x="42836" y="30900"/>
                      </a:cubicBezTo>
                      <a:cubicBezTo>
                        <a:pt x="50794" y="26921"/>
                        <a:pt x="58751" y="34878"/>
                        <a:pt x="62730" y="42836"/>
                      </a:cubicBezTo>
                      <a:lnTo>
                        <a:pt x="70688" y="66709"/>
                      </a:lnTo>
                      <a:cubicBezTo>
                        <a:pt x="74667" y="74667"/>
                        <a:pt x="66709" y="82624"/>
                        <a:pt x="58751" y="86603"/>
                      </a:cubicBezTo>
                      <a:cubicBezTo>
                        <a:pt x="54773" y="86603"/>
                        <a:pt x="54773" y="90582"/>
                        <a:pt x="54773" y="9058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090B5D5C-B659-6A40-8820-108AE22C350A}"/>
                    </a:ext>
                  </a:extLst>
                </p:cNvPr>
                <p:cNvSpPr/>
                <p:nvPr/>
              </p:nvSpPr>
              <p:spPr>
                <a:xfrm>
                  <a:off x="4364560" y="5089451"/>
                  <a:ext cx="198942" cy="318307"/>
                </a:xfrm>
                <a:custGeom>
                  <a:avLst/>
                  <a:gdLst>
                    <a:gd name="connsiteX0" fmla="*/ 188436 w 198941"/>
                    <a:gd name="connsiteY0" fmla="*/ 308359 h 318306"/>
                    <a:gd name="connsiteX1" fmla="*/ 172521 w 198941"/>
                    <a:gd name="connsiteY1" fmla="*/ 292444 h 318306"/>
                    <a:gd name="connsiteX2" fmla="*/ 172521 w 198941"/>
                    <a:gd name="connsiteY2" fmla="*/ 292444 h 318306"/>
                    <a:gd name="connsiteX3" fmla="*/ 100902 w 198941"/>
                    <a:gd name="connsiteY3" fmla="*/ 232762 h 318306"/>
                    <a:gd name="connsiteX4" fmla="*/ 37240 w 198941"/>
                    <a:gd name="connsiteY4" fmla="*/ 45756 h 318306"/>
                    <a:gd name="connsiteX5" fmla="*/ 41219 w 198941"/>
                    <a:gd name="connsiteY5" fmla="*/ 29841 h 318306"/>
                    <a:gd name="connsiteX6" fmla="*/ 57135 w 198941"/>
                    <a:gd name="connsiteY6" fmla="*/ 33820 h 318306"/>
                    <a:gd name="connsiteX7" fmla="*/ 204351 w 198941"/>
                    <a:gd name="connsiteY7" fmla="*/ 137270 h 318306"/>
                    <a:gd name="connsiteX8" fmla="*/ 196394 w 198941"/>
                    <a:gd name="connsiteY8" fmla="*/ 157164 h 318306"/>
                    <a:gd name="connsiteX9" fmla="*/ 176500 w 198941"/>
                    <a:gd name="connsiteY9" fmla="*/ 149206 h 318306"/>
                    <a:gd name="connsiteX10" fmla="*/ 69071 w 198941"/>
                    <a:gd name="connsiteY10" fmla="*/ 69630 h 318306"/>
                    <a:gd name="connsiteX11" fmla="*/ 120796 w 198941"/>
                    <a:gd name="connsiteY11" fmla="*/ 204910 h 318306"/>
                    <a:gd name="connsiteX12" fmla="*/ 208330 w 198941"/>
                    <a:gd name="connsiteY12" fmla="*/ 288465 h 318306"/>
                    <a:gd name="connsiteX13" fmla="*/ 188436 w 198941"/>
                    <a:gd name="connsiteY13" fmla="*/ 308359 h 318306"/>
                    <a:gd name="connsiteX14" fmla="*/ 188436 w 198941"/>
                    <a:gd name="connsiteY14" fmla="*/ 308359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318306">
                      <a:moveTo>
                        <a:pt x="188436" y="308359"/>
                      </a:moveTo>
                      <a:cubicBezTo>
                        <a:pt x="180479" y="308359"/>
                        <a:pt x="172521" y="304381"/>
                        <a:pt x="172521" y="292444"/>
                      </a:cubicBezTo>
                      <a:lnTo>
                        <a:pt x="172521" y="292444"/>
                      </a:lnTo>
                      <a:cubicBezTo>
                        <a:pt x="172521" y="292444"/>
                        <a:pt x="164563" y="268571"/>
                        <a:pt x="100902" y="232762"/>
                      </a:cubicBezTo>
                      <a:cubicBezTo>
                        <a:pt x="37240" y="196952"/>
                        <a:pt x="17346" y="133291"/>
                        <a:pt x="37240" y="45756"/>
                      </a:cubicBezTo>
                      <a:lnTo>
                        <a:pt x="41219" y="29841"/>
                      </a:lnTo>
                      <a:lnTo>
                        <a:pt x="57135" y="33820"/>
                      </a:lnTo>
                      <a:cubicBezTo>
                        <a:pt x="172521" y="61672"/>
                        <a:pt x="204351" y="133291"/>
                        <a:pt x="204351" y="137270"/>
                      </a:cubicBezTo>
                      <a:cubicBezTo>
                        <a:pt x="208330" y="145227"/>
                        <a:pt x="204351" y="153185"/>
                        <a:pt x="196394" y="157164"/>
                      </a:cubicBezTo>
                      <a:cubicBezTo>
                        <a:pt x="188436" y="161143"/>
                        <a:pt x="180479" y="157164"/>
                        <a:pt x="176500" y="149206"/>
                      </a:cubicBezTo>
                      <a:cubicBezTo>
                        <a:pt x="176500" y="145227"/>
                        <a:pt x="152627" y="97481"/>
                        <a:pt x="69071" y="69630"/>
                      </a:cubicBezTo>
                      <a:cubicBezTo>
                        <a:pt x="57135" y="137270"/>
                        <a:pt x="77029" y="181037"/>
                        <a:pt x="120796" y="204910"/>
                      </a:cubicBezTo>
                      <a:cubicBezTo>
                        <a:pt x="196394" y="248677"/>
                        <a:pt x="204351" y="280508"/>
                        <a:pt x="208330" y="288465"/>
                      </a:cubicBezTo>
                      <a:cubicBezTo>
                        <a:pt x="204351" y="300402"/>
                        <a:pt x="196394" y="308359"/>
                        <a:pt x="188436" y="308359"/>
                      </a:cubicBezTo>
                      <a:cubicBezTo>
                        <a:pt x="188436" y="308359"/>
                        <a:pt x="188436" y="308359"/>
                        <a:pt x="188436" y="30835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FD71FE5-B8D7-CC48-9F89-2EBE6B04F27B}"/>
                    </a:ext>
                  </a:extLst>
                </p:cNvPr>
                <p:cNvSpPr/>
                <p:nvPr/>
              </p:nvSpPr>
              <p:spPr>
                <a:xfrm>
                  <a:off x="4360640" y="5257805"/>
                  <a:ext cx="198942" cy="318307"/>
                </a:xfrm>
                <a:custGeom>
                  <a:avLst/>
                  <a:gdLst>
                    <a:gd name="connsiteX0" fmla="*/ 192356 w 198941"/>
                    <a:gd name="connsiteY0" fmla="*/ 303137 h 318306"/>
                    <a:gd name="connsiteX1" fmla="*/ 176441 w 198941"/>
                    <a:gd name="connsiteY1" fmla="*/ 287222 h 318306"/>
                    <a:gd name="connsiteX2" fmla="*/ 176441 w 198941"/>
                    <a:gd name="connsiteY2" fmla="*/ 287222 h 318306"/>
                    <a:gd name="connsiteX3" fmla="*/ 104822 w 198941"/>
                    <a:gd name="connsiteY3" fmla="*/ 227540 h 318306"/>
                    <a:gd name="connsiteX4" fmla="*/ 37182 w 198941"/>
                    <a:gd name="connsiteY4" fmla="*/ 44513 h 318306"/>
                    <a:gd name="connsiteX5" fmla="*/ 37182 w 198941"/>
                    <a:gd name="connsiteY5" fmla="*/ 36555 h 318306"/>
                    <a:gd name="connsiteX6" fmla="*/ 45139 w 198941"/>
                    <a:gd name="connsiteY6" fmla="*/ 32577 h 318306"/>
                    <a:gd name="connsiteX7" fmla="*/ 112780 w 198941"/>
                    <a:gd name="connsiteY7" fmla="*/ 36555 h 318306"/>
                    <a:gd name="connsiteX8" fmla="*/ 120737 w 198941"/>
                    <a:gd name="connsiteY8" fmla="*/ 56450 h 318306"/>
                    <a:gd name="connsiteX9" fmla="*/ 100843 w 198941"/>
                    <a:gd name="connsiteY9" fmla="*/ 64407 h 318306"/>
                    <a:gd name="connsiteX10" fmla="*/ 61055 w 198941"/>
                    <a:gd name="connsiteY10" fmla="*/ 56450 h 318306"/>
                    <a:gd name="connsiteX11" fmla="*/ 116758 w 198941"/>
                    <a:gd name="connsiteY11" fmla="*/ 195709 h 318306"/>
                    <a:gd name="connsiteX12" fmla="*/ 204293 w 198941"/>
                    <a:gd name="connsiteY12" fmla="*/ 283243 h 318306"/>
                    <a:gd name="connsiteX13" fmla="*/ 192356 w 198941"/>
                    <a:gd name="connsiteY13" fmla="*/ 303137 h 318306"/>
                    <a:gd name="connsiteX14" fmla="*/ 192356 w 198941"/>
                    <a:gd name="connsiteY14" fmla="*/ 303137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318306">
                      <a:moveTo>
                        <a:pt x="192356" y="303137"/>
                      </a:moveTo>
                      <a:cubicBezTo>
                        <a:pt x="184398" y="303137"/>
                        <a:pt x="176441" y="295180"/>
                        <a:pt x="176441" y="287222"/>
                      </a:cubicBezTo>
                      <a:lnTo>
                        <a:pt x="176441" y="287222"/>
                      </a:lnTo>
                      <a:cubicBezTo>
                        <a:pt x="176441" y="287222"/>
                        <a:pt x="168483" y="259370"/>
                        <a:pt x="104822" y="227540"/>
                      </a:cubicBezTo>
                      <a:cubicBezTo>
                        <a:pt x="37182" y="191730"/>
                        <a:pt x="17287" y="132048"/>
                        <a:pt x="37182" y="44513"/>
                      </a:cubicBezTo>
                      <a:lnTo>
                        <a:pt x="37182" y="36555"/>
                      </a:lnTo>
                      <a:lnTo>
                        <a:pt x="45139" y="32577"/>
                      </a:lnTo>
                      <a:cubicBezTo>
                        <a:pt x="76970" y="24619"/>
                        <a:pt x="112780" y="36555"/>
                        <a:pt x="112780" y="36555"/>
                      </a:cubicBezTo>
                      <a:cubicBezTo>
                        <a:pt x="120737" y="40534"/>
                        <a:pt x="124716" y="48492"/>
                        <a:pt x="120737" y="56450"/>
                      </a:cubicBezTo>
                      <a:cubicBezTo>
                        <a:pt x="116758" y="64407"/>
                        <a:pt x="108801" y="68386"/>
                        <a:pt x="100843" y="64407"/>
                      </a:cubicBezTo>
                      <a:cubicBezTo>
                        <a:pt x="92885" y="60429"/>
                        <a:pt x="76970" y="56450"/>
                        <a:pt x="61055" y="56450"/>
                      </a:cubicBezTo>
                      <a:cubicBezTo>
                        <a:pt x="49118" y="136026"/>
                        <a:pt x="72991" y="167857"/>
                        <a:pt x="116758" y="195709"/>
                      </a:cubicBezTo>
                      <a:cubicBezTo>
                        <a:pt x="192356" y="239476"/>
                        <a:pt x="200314" y="275285"/>
                        <a:pt x="204293" y="283243"/>
                      </a:cubicBezTo>
                      <a:cubicBezTo>
                        <a:pt x="208271" y="295180"/>
                        <a:pt x="200314" y="303137"/>
                        <a:pt x="192356" y="303137"/>
                      </a:cubicBezTo>
                      <a:cubicBezTo>
                        <a:pt x="192356" y="303137"/>
                        <a:pt x="192356" y="303137"/>
                        <a:pt x="192356" y="30313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372A0839-DF1E-764D-B7E2-A9E087DCCE51}"/>
                    </a:ext>
                  </a:extLst>
                </p:cNvPr>
                <p:cNvSpPr/>
                <p:nvPr/>
              </p:nvSpPr>
              <p:spPr>
                <a:xfrm>
                  <a:off x="4360640" y="5416958"/>
                  <a:ext cx="198942" cy="318307"/>
                </a:xfrm>
                <a:custGeom>
                  <a:avLst/>
                  <a:gdLst>
                    <a:gd name="connsiteX0" fmla="*/ 192356 w 198941"/>
                    <a:gd name="connsiteY0" fmla="*/ 303137 h 318306"/>
                    <a:gd name="connsiteX1" fmla="*/ 176441 w 198941"/>
                    <a:gd name="connsiteY1" fmla="*/ 287222 h 318306"/>
                    <a:gd name="connsiteX2" fmla="*/ 176441 w 198941"/>
                    <a:gd name="connsiteY2" fmla="*/ 287222 h 318306"/>
                    <a:gd name="connsiteX3" fmla="*/ 104822 w 198941"/>
                    <a:gd name="connsiteY3" fmla="*/ 227540 h 318306"/>
                    <a:gd name="connsiteX4" fmla="*/ 37182 w 198941"/>
                    <a:gd name="connsiteY4" fmla="*/ 44513 h 318306"/>
                    <a:gd name="connsiteX5" fmla="*/ 37182 w 198941"/>
                    <a:gd name="connsiteY5" fmla="*/ 36555 h 318306"/>
                    <a:gd name="connsiteX6" fmla="*/ 45139 w 198941"/>
                    <a:gd name="connsiteY6" fmla="*/ 32577 h 318306"/>
                    <a:gd name="connsiteX7" fmla="*/ 112780 w 198941"/>
                    <a:gd name="connsiteY7" fmla="*/ 36555 h 318306"/>
                    <a:gd name="connsiteX8" fmla="*/ 120737 w 198941"/>
                    <a:gd name="connsiteY8" fmla="*/ 56450 h 318306"/>
                    <a:gd name="connsiteX9" fmla="*/ 100843 w 198941"/>
                    <a:gd name="connsiteY9" fmla="*/ 64407 h 318306"/>
                    <a:gd name="connsiteX10" fmla="*/ 61055 w 198941"/>
                    <a:gd name="connsiteY10" fmla="*/ 56450 h 318306"/>
                    <a:gd name="connsiteX11" fmla="*/ 116758 w 198941"/>
                    <a:gd name="connsiteY11" fmla="*/ 195709 h 318306"/>
                    <a:gd name="connsiteX12" fmla="*/ 204293 w 198941"/>
                    <a:gd name="connsiteY12" fmla="*/ 283243 h 318306"/>
                    <a:gd name="connsiteX13" fmla="*/ 192356 w 198941"/>
                    <a:gd name="connsiteY13" fmla="*/ 303137 h 318306"/>
                    <a:gd name="connsiteX14" fmla="*/ 192356 w 198941"/>
                    <a:gd name="connsiteY14" fmla="*/ 303137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318306">
                      <a:moveTo>
                        <a:pt x="192356" y="303137"/>
                      </a:moveTo>
                      <a:cubicBezTo>
                        <a:pt x="184398" y="303137"/>
                        <a:pt x="176441" y="295180"/>
                        <a:pt x="176441" y="287222"/>
                      </a:cubicBezTo>
                      <a:lnTo>
                        <a:pt x="176441" y="287222"/>
                      </a:lnTo>
                      <a:cubicBezTo>
                        <a:pt x="176441" y="287222"/>
                        <a:pt x="168483" y="259370"/>
                        <a:pt x="104822" y="227540"/>
                      </a:cubicBezTo>
                      <a:cubicBezTo>
                        <a:pt x="37182" y="191730"/>
                        <a:pt x="17287" y="132048"/>
                        <a:pt x="37182" y="44513"/>
                      </a:cubicBezTo>
                      <a:lnTo>
                        <a:pt x="37182" y="36555"/>
                      </a:lnTo>
                      <a:lnTo>
                        <a:pt x="45139" y="32577"/>
                      </a:lnTo>
                      <a:cubicBezTo>
                        <a:pt x="76970" y="24619"/>
                        <a:pt x="112780" y="36555"/>
                        <a:pt x="112780" y="36555"/>
                      </a:cubicBezTo>
                      <a:cubicBezTo>
                        <a:pt x="120737" y="40534"/>
                        <a:pt x="124716" y="48492"/>
                        <a:pt x="120737" y="56450"/>
                      </a:cubicBezTo>
                      <a:cubicBezTo>
                        <a:pt x="116758" y="64407"/>
                        <a:pt x="108801" y="68386"/>
                        <a:pt x="100843" y="64407"/>
                      </a:cubicBezTo>
                      <a:cubicBezTo>
                        <a:pt x="92885" y="60429"/>
                        <a:pt x="76970" y="56450"/>
                        <a:pt x="61055" y="56450"/>
                      </a:cubicBezTo>
                      <a:cubicBezTo>
                        <a:pt x="49118" y="136026"/>
                        <a:pt x="72991" y="167857"/>
                        <a:pt x="116758" y="195709"/>
                      </a:cubicBezTo>
                      <a:cubicBezTo>
                        <a:pt x="192356" y="239476"/>
                        <a:pt x="200314" y="275285"/>
                        <a:pt x="204293" y="283243"/>
                      </a:cubicBezTo>
                      <a:cubicBezTo>
                        <a:pt x="208271" y="295180"/>
                        <a:pt x="200314" y="303137"/>
                        <a:pt x="192356" y="303137"/>
                      </a:cubicBezTo>
                      <a:cubicBezTo>
                        <a:pt x="192356" y="303137"/>
                        <a:pt x="192356" y="303137"/>
                        <a:pt x="192356" y="30313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E85F5855-9C5A-5846-8E43-32273FB6738D}"/>
                    </a:ext>
                  </a:extLst>
                </p:cNvPr>
                <p:cNvSpPr/>
                <p:nvPr/>
              </p:nvSpPr>
              <p:spPr>
                <a:xfrm>
                  <a:off x="4360220" y="5577246"/>
                  <a:ext cx="198942" cy="238730"/>
                </a:xfrm>
                <a:custGeom>
                  <a:avLst/>
                  <a:gdLst>
                    <a:gd name="connsiteX0" fmla="*/ 164924 w 198941"/>
                    <a:gd name="connsiteY0" fmla="*/ 230384 h 238729"/>
                    <a:gd name="connsiteX1" fmla="*/ 113199 w 198941"/>
                    <a:gd name="connsiteY1" fmla="*/ 214469 h 238729"/>
                    <a:gd name="connsiteX2" fmla="*/ 33622 w 198941"/>
                    <a:gd name="connsiteY2" fmla="*/ 43379 h 238729"/>
                    <a:gd name="connsiteX3" fmla="*/ 33622 w 198941"/>
                    <a:gd name="connsiteY3" fmla="*/ 35422 h 238729"/>
                    <a:gd name="connsiteX4" fmla="*/ 41580 w 198941"/>
                    <a:gd name="connsiteY4" fmla="*/ 31443 h 238729"/>
                    <a:gd name="connsiteX5" fmla="*/ 137072 w 198941"/>
                    <a:gd name="connsiteY5" fmla="*/ 55316 h 238729"/>
                    <a:gd name="connsiteX6" fmla="*/ 141051 w 198941"/>
                    <a:gd name="connsiteY6" fmla="*/ 79189 h 238729"/>
                    <a:gd name="connsiteX7" fmla="*/ 117178 w 198941"/>
                    <a:gd name="connsiteY7" fmla="*/ 83168 h 238729"/>
                    <a:gd name="connsiteX8" fmla="*/ 57495 w 198941"/>
                    <a:gd name="connsiteY8" fmla="*/ 63273 h 238729"/>
                    <a:gd name="connsiteX9" fmla="*/ 121157 w 198941"/>
                    <a:gd name="connsiteY9" fmla="*/ 190596 h 238729"/>
                    <a:gd name="connsiteX10" fmla="*/ 168903 w 198941"/>
                    <a:gd name="connsiteY10" fmla="*/ 198554 h 238729"/>
                    <a:gd name="connsiteX11" fmla="*/ 184818 w 198941"/>
                    <a:gd name="connsiteY11" fmla="*/ 206512 h 238729"/>
                    <a:gd name="connsiteX12" fmla="*/ 200733 w 198941"/>
                    <a:gd name="connsiteY12" fmla="*/ 214469 h 238729"/>
                    <a:gd name="connsiteX13" fmla="*/ 176860 w 198941"/>
                    <a:gd name="connsiteY13" fmla="*/ 234363 h 238729"/>
                    <a:gd name="connsiteX14" fmla="*/ 164924 w 198941"/>
                    <a:gd name="connsiteY14" fmla="*/ 230384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238729">
                      <a:moveTo>
                        <a:pt x="164924" y="230384"/>
                      </a:moveTo>
                      <a:cubicBezTo>
                        <a:pt x="149008" y="230384"/>
                        <a:pt x="133093" y="226406"/>
                        <a:pt x="113199" y="214469"/>
                      </a:cubicBezTo>
                      <a:cubicBezTo>
                        <a:pt x="53517" y="182638"/>
                        <a:pt x="17707" y="138871"/>
                        <a:pt x="33622" y="43379"/>
                      </a:cubicBezTo>
                      <a:lnTo>
                        <a:pt x="33622" y="35422"/>
                      </a:lnTo>
                      <a:lnTo>
                        <a:pt x="41580" y="31443"/>
                      </a:lnTo>
                      <a:cubicBezTo>
                        <a:pt x="69432" y="23485"/>
                        <a:pt x="129114" y="47358"/>
                        <a:pt x="137072" y="55316"/>
                      </a:cubicBezTo>
                      <a:cubicBezTo>
                        <a:pt x="145030" y="59295"/>
                        <a:pt x="145030" y="71231"/>
                        <a:pt x="141051" y="79189"/>
                      </a:cubicBezTo>
                      <a:cubicBezTo>
                        <a:pt x="137072" y="87147"/>
                        <a:pt x="125135" y="87147"/>
                        <a:pt x="117178" y="83168"/>
                      </a:cubicBezTo>
                      <a:cubicBezTo>
                        <a:pt x="109220" y="79189"/>
                        <a:pt x="77389" y="67252"/>
                        <a:pt x="57495" y="63273"/>
                      </a:cubicBezTo>
                      <a:cubicBezTo>
                        <a:pt x="45559" y="134892"/>
                        <a:pt x="73411" y="162744"/>
                        <a:pt x="121157" y="190596"/>
                      </a:cubicBezTo>
                      <a:cubicBezTo>
                        <a:pt x="152987" y="206512"/>
                        <a:pt x="164924" y="202533"/>
                        <a:pt x="168903" y="198554"/>
                      </a:cubicBezTo>
                      <a:lnTo>
                        <a:pt x="184818" y="206512"/>
                      </a:lnTo>
                      <a:lnTo>
                        <a:pt x="200733" y="214469"/>
                      </a:lnTo>
                      <a:cubicBezTo>
                        <a:pt x="200733" y="218448"/>
                        <a:pt x="192776" y="230384"/>
                        <a:pt x="176860" y="234363"/>
                      </a:cubicBezTo>
                      <a:cubicBezTo>
                        <a:pt x="176860" y="230384"/>
                        <a:pt x="168903" y="230384"/>
                        <a:pt x="164924" y="23038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1EDA84BF-69F2-3B45-B042-312C8BBFB3B4}"/>
                    </a:ext>
                  </a:extLst>
                </p:cNvPr>
                <p:cNvSpPr/>
                <p:nvPr/>
              </p:nvSpPr>
              <p:spPr>
                <a:xfrm>
                  <a:off x="4634562" y="5005895"/>
                  <a:ext cx="79577" cy="79577"/>
                </a:xfrm>
                <a:custGeom>
                  <a:avLst/>
                  <a:gdLst>
                    <a:gd name="connsiteX0" fmla="*/ 45756 w 79576"/>
                    <a:gd name="connsiteY0" fmla="*/ 85545 h 79576"/>
                    <a:gd name="connsiteX1" fmla="*/ 41778 w 79576"/>
                    <a:gd name="connsiteY1" fmla="*/ 85545 h 79576"/>
                    <a:gd name="connsiteX2" fmla="*/ 29841 w 79576"/>
                    <a:gd name="connsiteY2" fmla="*/ 65651 h 79576"/>
                    <a:gd name="connsiteX3" fmla="*/ 37799 w 79576"/>
                    <a:gd name="connsiteY3" fmla="*/ 41778 h 79576"/>
                    <a:gd name="connsiteX4" fmla="*/ 57693 w 79576"/>
                    <a:gd name="connsiteY4" fmla="*/ 29841 h 79576"/>
                    <a:gd name="connsiteX5" fmla="*/ 69630 w 79576"/>
                    <a:gd name="connsiteY5" fmla="*/ 49735 h 79576"/>
                    <a:gd name="connsiteX6" fmla="*/ 61672 w 79576"/>
                    <a:gd name="connsiteY6" fmla="*/ 73608 h 79576"/>
                    <a:gd name="connsiteX7" fmla="*/ 45756 w 79576"/>
                    <a:gd name="connsiteY7" fmla="*/ 85545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45756" y="85545"/>
                      </a:moveTo>
                      <a:cubicBezTo>
                        <a:pt x="45756" y="85545"/>
                        <a:pt x="41778" y="85545"/>
                        <a:pt x="41778" y="85545"/>
                      </a:cubicBezTo>
                      <a:cubicBezTo>
                        <a:pt x="33820" y="81566"/>
                        <a:pt x="29841" y="73608"/>
                        <a:pt x="29841" y="65651"/>
                      </a:cubicBezTo>
                      <a:lnTo>
                        <a:pt x="37799" y="41778"/>
                      </a:lnTo>
                      <a:cubicBezTo>
                        <a:pt x="41778" y="33820"/>
                        <a:pt x="49735" y="29841"/>
                        <a:pt x="57693" y="29841"/>
                      </a:cubicBezTo>
                      <a:cubicBezTo>
                        <a:pt x="65651" y="33820"/>
                        <a:pt x="69630" y="41778"/>
                        <a:pt x="69630" y="49735"/>
                      </a:cubicBezTo>
                      <a:lnTo>
                        <a:pt x="61672" y="73608"/>
                      </a:lnTo>
                      <a:cubicBezTo>
                        <a:pt x="61672" y="77587"/>
                        <a:pt x="53714" y="85545"/>
                        <a:pt x="45756" y="8554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7F2DE2E9-EAEA-4A49-BDB5-22378DA2B093}"/>
                    </a:ext>
                  </a:extLst>
                </p:cNvPr>
                <p:cNvSpPr/>
                <p:nvPr/>
              </p:nvSpPr>
              <p:spPr>
                <a:xfrm>
                  <a:off x="4511218" y="5089451"/>
                  <a:ext cx="198942" cy="318307"/>
                </a:xfrm>
                <a:custGeom>
                  <a:avLst/>
                  <a:gdLst>
                    <a:gd name="connsiteX0" fmla="*/ 45757 w 198941"/>
                    <a:gd name="connsiteY0" fmla="*/ 308359 h 318306"/>
                    <a:gd name="connsiteX1" fmla="*/ 45757 w 198941"/>
                    <a:gd name="connsiteY1" fmla="*/ 308359 h 318306"/>
                    <a:gd name="connsiteX2" fmla="*/ 29841 w 198941"/>
                    <a:gd name="connsiteY2" fmla="*/ 288465 h 318306"/>
                    <a:gd name="connsiteX3" fmla="*/ 117376 w 198941"/>
                    <a:gd name="connsiteY3" fmla="*/ 204910 h 318306"/>
                    <a:gd name="connsiteX4" fmla="*/ 169100 w 198941"/>
                    <a:gd name="connsiteY4" fmla="*/ 69630 h 318306"/>
                    <a:gd name="connsiteX5" fmla="*/ 61672 w 198941"/>
                    <a:gd name="connsiteY5" fmla="*/ 149206 h 318306"/>
                    <a:gd name="connsiteX6" fmla="*/ 41778 w 198941"/>
                    <a:gd name="connsiteY6" fmla="*/ 157164 h 318306"/>
                    <a:gd name="connsiteX7" fmla="*/ 33820 w 198941"/>
                    <a:gd name="connsiteY7" fmla="*/ 137270 h 318306"/>
                    <a:gd name="connsiteX8" fmla="*/ 181037 w 198941"/>
                    <a:gd name="connsiteY8" fmla="*/ 33820 h 318306"/>
                    <a:gd name="connsiteX9" fmla="*/ 196952 w 198941"/>
                    <a:gd name="connsiteY9" fmla="*/ 29841 h 318306"/>
                    <a:gd name="connsiteX10" fmla="*/ 200931 w 198941"/>
                    <a:gd name="connsiteY10" fmla="*/ 45756 h 318306"/>
                    <a:gd name="connsiteX11" fmla="*/ 137270 w 198941"/>
                    <a:gd name="connsiteY11" fmla="*/ 232762 h 318306"/>
                    <a:gd name="connsiteX12" fmla="*/ 65651 w 198941"/>
                    <a:gd name="connsiteY12" fmla="*/ 292444 h 318306"/>
                    <a:gd name="connsiteX13" fmla="*/ 45757 w 198941"/>
                    <a:gd name="connsiteY13" fmla="*/ 308359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318306">
                      <a:moveTo>
                        <a:pt x="45757" y="308359"/>
                      </a:moveTo>
                      <a:cubicBezTo>
                        <a:pt x="45757" y="308359"/>
                        <a:pt x="45757" y="308359"/>
                        <a:pt x="45757" y="308359"/>
                      </a:cubicBezTo>
                      <a:cubicBezTo>
                        <a:pt x="33820" y="308359"/>
                        <a:pt x="29841" y="300402"/>
                        <a:pt x="29841" y="288465"/>
                      </a:cubicBezTo>
                      <a:cubicBezTo>
                        <a:pt x="29841" y="280508"/>
                        <a:pt x="37799" y="248677"/>
                        <a:pt x="117376" y="204910"/>
                      </a:cubicBezTo>
                      <a:cubicBezTo>
                        <a:pt x="165122" y="181037"/>
                        <a:pt x="181037" y="137270"/>
                        <a:pt x="169100" y="69630"/>
                      </a:cubicBezTo>
                      <a:cubicBezTo>
                        <a:pt x="81566" y="93502"/>
                        <a:pt x="61672" y="145227"/>
                        <a:pt x="61672" y="149206"/>
                      </a:cubicBezTo>
                      <a:cubicBezTo>
                        <a:pt x="57693" y="157164"/>
                        <a:pt x="49735" y="161143"/>
                        <a:pt x="41778" y="157164"/>
                      </a:cubicBezTo>
                      <a:cubicBezTo>
                        <a:pt x="33820" y="153185"/>
                        <a:pt x="29841" y="145227"/>
                        <a:pt x="33820" y="137270"/>
                      </a:cubicBezTo>
                      <a:cubicBezTo>
                        <a:pt x="33820" y="133291"/>
                        <a:pt x="65651" y="61672"/>
                        <a:pt x="181037" y="33820"/>
                      </a:cubicBezTo>
                      <a:lnTo>
                        <a:pt x="196952" y="29841"/>
                      </a:lnTo>
                      <a:lnTo>
                        <a:pt x="200931" y="45756"/>
                      </a:lnTo>
                      <a:cubicBezTo>
                        <a:pt x="220825" y="137270"/>
                        <a:pt x="196952" y="200931"/>
                        <a:pt x="137270" y="232762"/>
                      </a:cubicBezTo>
                      <a:cubicBezTo>
                        <a:pt x="73608" y="268571"/>
                        <a:pt x="65651" y="292444"/>
                        <a:pt x="65651" y="292444"/>
                      </a:cubicBezTo>
                      <a:cubicBezTo>
                        <a:pt x="61672" y="304381"/>
                        <a:pt x="53714" y="308359"/>
                        <a:pt x="45757" y="30835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B30D5C2E-A6E7-8842-B6C2-C03B6991F7DC}"/>
                    </a:ext>
                  </a:extLst>
                </p:cNvPr>
                <p:cNvSpPr/>
                <p:nvPr/>
              </p:nvSpPr>
              <p:spPr>
                <a:xfrm>
                  <a:off x="4511218" y="5257805"/>
                  <a:ext cx="198942" cy="318307"/>
                </a:xfrm>
                <a:custGeom>
                  <a:avLst/>
                  <a:gdLst>
                    <a:gd name="connsiteX0" fmla="*/ 45757 w 198941"/>
                    <a:gd name="connsiteY0" fmla="*/ 303137 h 318306"/>
                    <a:gd name="connsiteX1" fmla="*/ 45757 w 198941"/>
                    <a:gd name="connsiteY1" fmla="*/ 303137 h 318306"/>
                    <a:gd name="connsiteX2" fmla="*/ 29841 w 198941"/>
                    <a:gd name="connsiteY2" fmla="*/ 283243 h 318306"/>
                    <a:gd name="connsiteX3" fmla="*/ 117376 w 198941"/>
                    <a:gd name="connsiteY3" fmla="*/ 195709 h 318306"/>
                    <a:gd name="connsiteX4" fmla="*/ 173079 w 198941"/>
                    <a:gd name="connsiteY4" fmla="*/ 56450 h 318306"/>
                    <a:gd name="connsiteX5" fmla="*/ 133291 w 198941"/>
                    <a:gd name="connsiteY5" fmla="*/ 64407 h 318306"/>
                    <a:gd name="connsiteX6" fmla="*/ 113397 w 198941"/>
                    <a:gd name="connsiteY6" fmla="*/ 56450 h 318306"/>
                    <a:gd name="connsiteX7" fmla="*/ 121354 w 198941"/>
                    <a:gd name="connsiteY7" fmla="*/ 36555 h 318306"/>
                    <a:gd name="connsiteX8" fmla="*/ 188995 w 198941"/>
                    <a:gd name="connsiteY8" fmla="*/ 32577 h 318306"/>
                    <a:gd name="connsiteX9" fmla="*/ 196952 w 198941"/>
                    <a:gd name="connsiteY9" fmla="*/ 36555 h 318306"/>
                    <a:gd name="connsiteX10" fmla="*/ 196952 w 198941"/>
                    <a:gd name="connsiteY10" fmla="*/ 44513 h 318306"/>
                    <a:gd name="connsiteX11" fmla="*/ 129312 w 198941"/>
                    <a:gd name="connsiteY11" fmla="*/ 227540 h 318306"/>
                    <a:gd name="connsiteX12" fmla="*/ 57693 w 198941"/>
                    <a:gd name="connsiteY12" fmla="*/ 291201 h 318306"/>
                    <a:gd name="connsiteX13" fmla="*/ 45757 w 198941"/>
                    <a:gd name="connsiteY13" fmla="*/ 303137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318306">
                      <a:moveTo>
                        <a:pt x="45757" y="303137"/>
                      </a:moveTo>
                      <a:cubicBezTo>
                        <a:pt x="45757" y="303137"/>
                        <a:pt x="45757" y="303137"/>
                        <a:pt x="45757" y="303137"/>
                      </a:cubicBezTo>
                      <a:cubicBezTo>
                        <a:pt x="33820" y="303137"/>
                        <a:pt x="29841" y="295180"/>
                        <a:pt x="29841" y="283243"/>
                      </a:cubicBezTo>
                      <a:cubicBezTo>
                        <a:pt x="29841" y="275285"/>
                        <a:pt x="37799" y="243455"/>
                        <a:pt x="117376" y="195709"/>
                      </a:cubicBezTo>
                      <a:cubicBezTo>
                        <a:pt x="161143" y="171836"/>
                        <a:pt x="185016" y="136026"/>
                        <a:pt x="173079" y="56450"/>
                      </a:cubicBezTo>
                      <a:cubicBezTo>
                        <a:pt x="157164" y="56450"/>
                        <a:pt x="141249" y="60429"/>
                        <a:pt x="133291" y="64407"/>
                      </a:cubicBezTo>
                      <a:cubicBezTo>
                        <a:pt x="125333" y="68386"/>
                        <a:pt x="117376" y="64407"/>
                        <a:pt x="113397" y="56450"/>
                      </a:cubicBezTo>
                      <a:cubicBezTo>
                        <a:pt x="109418" y="48492"/>
                        <a:pt x="113397" y="40534"/>
                        <a:pt x="121354" y="36555"/>
                      </a:cubicBezTo>
                      <a:cubicBezTo>
                        <a:pt x="121354" y="36555"/>
                        <a:pt x="157164" y="24619"/>
                        <a:pt x="188995" y="32577"/>
                      </a:cubicBezTo>
                      <a:lnTo>
                        <a:pt x="196952" y="36555"/>
                      </a:lnTo>
                      <a:lnTo>
                        <a:pt x="196952" y="44513"/>
                      </a:lnTo>
                      <a:cubicBezTo>
                        <a:pt x="212868" y="132048"/>
                        <a:pt x="192973" y="191730"/>
                        <a:pt x="129312" y="227540"/>
                      </a:cubicBezTo>
                      <a:cubicBezTo>
                        <a:pt x="65651" y="263349"/>
                        <a:pt x="57693" y="291201"/>
                        <a:pt x="57693" y="291201"/>
                      </a:cubicBezTo>
                      <a:cubicBezTo>
                        <a:pt x="61672" y="299158"/>
                        <a:pt x="53714" y="303137"/>
                        <a:pt x="45757" y="30313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6C804DB7-7112-1149-9969-7C4B6953D57C}"/>
                    </a:ext>
                  </a:extLst>
                </p:cNvPr>
                <p:cNvSpPr/>
                <p:nvPr/>
              </p:nvSpPr>
              <p:spPr>
                <a:xfrm>
                  <a:off x="4511218" y="5416958"/>
                  <a:ext cx="198942" cy="318307"/>
                </a:xfrm>
                <a:custGeom>
                  <a:avLst/>
                  <a:gdLst>
                    <a:gd name="connsiteX0" fmla="*/ 45757 w 198941"/>
                    <a:gd name="connsiteY0" fmla="*/ 303137 h 318306"/>
                    <a:gd name="connsiteX1" fmla="*/ 45757 w 198941"/>
                    <a:gd name="connsiteY1" fmla="*/ 303137 h 318306"/>
                    <a:gd name="connsiteX2" fmla="*/ 29841 w 198941"/>
                    <a:gd name="connsiteY2" fmla="*/ 283243 h 318306"/>
                    <a:gd name="connsiteX3" fmla="*/ 117376 w 198941"/>
                    <a:gd name="connsiteY3" fmla="*/ 195709 h 318306"/>
                    <a:gd name="connsiteX4" fmla="*/ 173079 w 198941"/>
                    <a:gd name="connsiteY4" fmla="*/ 56450 h 318306"/>
                    <a:gd name="connsiteX5" fmla="*/ 133291 w 198941"/>
                    <a:gd name="connsiteY5" fmla="*/ 64407 h 318306"/>
                    <a:gd name="connsiteX6" fmla="*/ 113397 w 198941"/>
                    <a:gd name="connsiteY6" fmla="*/ 56450 h 318306"/>
                    <a:gd name="connsiteX7" fmla="*/ 121354 w 198941"/>
                    <a:gd name="connsiteY7" fmla="*/ 36555 h 318306"/>
                    <a:gd name="connsiteX8" fmla="*/ 188995 w 198941"/>
                    <a:gd name="connsiteY8" fmla="*/ 32577 h 318306"/>
                    <a:gd name="connsiteX9" fmla="*/ 196952 w 198941"/>
                    <a:gd name="connsiteY9" fmla="*/ 36555 h 318306"/>
                    <a:gd name="connsiteX10" fmla="*/ 196952 w 198941"/>
                    <a:gd name="connsiteY10" fmla="*/ 44513 h 318306"/>
                    <a:gd name="connsiteX11" fmla="*/ 129312 w 198941"/>
                    <a:gd name="connsiteY11" fmla="*/ 227540 h 318306"/>
                    <a:gd name="connsiteX12" fmla="*/ 57693 w 198941"/>
                    <a:gd name="connsiteY12" fmla="*/ 291201 h 318306"/>
                    <a:gd name="connsiteX13" fmla="*/ 45757 w 198941"/>
                    <a:gd name="connsiteY13" fmla="*/ 303137 h 318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318306">
                      <a:moveTo>
                        <a:pt x="45757" y="303137"/>
                      </a:moveTo>
                      <a:cubicBezTo>
                        <a:pt x="45757" y="303137"/>
                        <a:pt x="45757" y="303137"/>
                        <a:pt x="45757" y="303137"/>
                      </a:cubicBezTo>
                      <a:cubicBezTo>
                        <a:pt x="33820" y="303137"/>
                        <a:pt x="29841" y="295180"/>
                        <a:pt x="29841" y="283243"/>
                      </a:cubicBezTo>
                      <a:cubicBezTo>
                        <a:pt x="29841" y="275285"/>
                        <a:pt x="37799" y="243455"/>
                        <a:pt x="117376" y="195709"/>
                      </a:cubicBezTo>
                      <a:cubicBezTo>
                        <a:pt x="161143" y="171836"/>
                        <a:pt x="185016" y="140005"/>
                        <a:pt x="173079" y="56450"/>
                      </a:cubicBezTo>
                      <a:cubicBezTo>
                        <a:pt x="157164" y="56450"/>
                        <a:pt x="141249" y="60429"/>
                        <a:pt x="133291" y="64407"/>
                      </a:cubicBezTo>
                      <a:cubicBezTo>
                        <a:pt x="125333" y="68386"/>
                        <a:pt x="117376" y="64407"/>
                        <a:pt x="113397" y="56450"/>
                      </a:cubicBezTo>
                      <a:cubicBezTo>
                        <a:pt x="109418" y="48492"/>
                        <a:pt x="113397" y="40534"/>
                        <a:pt x="121354" y="36555"/>
                      </a:cubicBezTo>
                      <a:cubicBezTo>
                        <a:pt x="121354" y="36555"/>
                        <a:pt x="157164" y="24619"/>
                        <a:pt x="188995" y="32577"/>
                      </a:cubicBezTo>
                      <a:lnTo>
                        <a:pt x="196952" y="36555"/>
                      </a:lnTo>
                      <a:lnTo>
                        <a:pt x="196952" y="44513"/>
                      </a:lnTo>
                      <a:cubicBezTo>
                        <a:pt x="212868" y="132048"/>
                        <a:pt x="192973" y="191730"/>
                        <a:pt x="129312" y="227540"/>
                      </a:cubicBezTo>
                      <a:cubicBezTo>
                        <a:pt x="65651" y="263349"/>
                        <a:pt x="57693" y="291201"/>
                        <a:pt x="57693" y="291201"/>
                      </a:cubicBezTo>
                      <a:cubicBezTo>
                        <a:pt x="61672" y="299158"/>
                        <a:pt x="53714" y="303137"/>
                        <a:pt x="45757" y="30313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BED2D6D-1D3D-C447-B672-168F483C6DDE}"/>
                    </a:ext>
                  </a:extLst>
                </p:cNvPr>
                <p:cNvSpPr/>
                <p:nvPr/>
              </p:nvSpPr>
              <p:spPr>
                <a:xfrm>
                  <a:off x="4515197" y="5569467"/>
                  <a:ext cx="198942" cy="238730"/>
                </a:xfrm>
                <a:custGeom>
                  <a:avLst/>
                  <a:gdLst>
                    <a:gd name="connsiteX0" fmla="*/ 69630 w 198941"/>
                    <a:gd name="connsiteY0" fmla="*/ 238163 h 238729"/>
                    <a:gd name="connsiteX1" fmla="*/ 53714 w 198941"/>
                    <a:gd name="connsiteY1" fmla="*/ 234184 h 238729"/>
                    <a:gd name="connsiteX2" fmla="*/ 29841 w 198941"/>
                    <a:gd name="connsiteY2" fmla="*/ 214290 h 238729"/>
                    <a:gd name="connsiteX3" fmla="*/ 57693 w 198941"/>
                    <a:gd name="connsiteY3" fmla="*/ 198374 h 238729"/>
                    <a:gd name="connsiteX4" fmla="*/ 105439 w 198941"/>
                    <a:gd name="connsiteY4" fmla="*/ 190417 h 238729"/>
                    <a:gd name="connsiteX5" fmla="*/ 169100 w 198941"/>
                    <a:gd name="connsiteY5" fmla="*/ 63094 h 238729"/>
                    <a:gd name="connsiteX6" fmla="*/ 109418 w 198941"/>
                    <a:gd name="connsiteY6" fmla="*/ 82988 h 238729"/>
                    <a:gd name="connsiteX7" fmla="*/ 85545 w 198941"/>
                    <a:gd name="connsiteY7" fmla="*/ 79009 h 238729"/>
                    <a:gd name="connsiteX8" fmla="*/ 89524 w 198941"/>
                    <a:gd name="connsiteY8" fmla="*/ 55137 h 238729"/>
                    <a:gd name="connsiteX9" fmla="*/ 185016 w 198941"/>
                    <a:gd name="connsiteY9" fmla="*/ 31263 h 238729"/>
                    <a:gd name="connsiteX10" fmla="*/ 192973 w 198941"/>
                    <a:gd name="connsiteY10" fmla="*/ 35242 h 238729"/>
                    <a:gd name="connsiteX11" fmla="*/ 192973 w 198941"/>
                    <a:gd name="connsiteY11" fmla="*/ 43200 h 238729"/>
                    <a:gd name="connsiteX12" fmla="*/ 113397 w 198941"/>
                    <a:gd name="connsiteY12" fmla="*/ 214290 h 238729"/>
                    <a:gd name="connsiteX13" fmla="*/ 69630 w 198941"/>
                    <a:gd name="connsiteY13" fmla="*/ 238163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238729">
                      <a:moveTo>
                        <a:pt x="69630" y="238163"/>
                      </a:moveTo>
                      <a:cubicBezTo>
                        <a:pt x="65651" y="238163"/>
                        <a:pt x="57693" y="238163"/>
                        <a:pt x="53714" y="234184"/>
                      </a:cubicBezTo>
                      <a:cubicBezTo>
                        <a:pt x="37799" y="230205"/>
                        <a:pt x="29841" y="218269"/>
                        <a:pt x="29841" y="214290"/>
                      </a:cubicBezTo>
                      <a:lnTo>
                        <a:pt x="57693" y="198374"/>
                      </a:lnTo>
                      <a:cubicBezTo>
                        <a:pt x="61672" y="202353"/>
                        <a:pt x="73608" y="206332"/>
                        <a:pt x="105439" y="190417"/>
                      </a:cubicBezTo>
                      <a:cubicBezTo>
                        <a:pt x="153185" y="162565"/>
                        <a:pt x="181037" y="134713"/>
                        <a:pt x="169100" y="63094"/>
                      </a:cubicBezTo>
                      <a:cubicBezTo>
                        <a:pt x="149206" y="63094"/>
                        <a:pt x="117376" y="75031"/>
                        <a:pt x="109418" y="82988"/>
                      </a:cubicBezTo>
                      <a:cubicBezTo>
                        <a:pt x="101460" y="86967"/>
                        <a:pt x="93502" y="86967"/>
                        <a:pt x="85545" y="79009"/>
                      </a:cubicBezTo>
                      <a:cubicBezTo>
                        <a:pt x="81566" y="71052"/>
                        <a:pt x="81566" y="63094"/>
                        <a:pt x="89524" y="55137"/>
                      </a:cubicBezTo>
                      <a:cubicBezTo>
                        <a:pt x="97481" y="51158"/>
                        <a:pt x="153185" y="23306"/>
                        <a:pt x="185016" y="31263"/>
                      </a:cubicBezTo>
                      <a:lnTo>
                        <a:pt x="192973" y="35242"/>
                      </a:lnTo>
                      <a:lnTo>
                        <a:pt x="192973" y="43200"/>
                      </a:lnTo>
                      <a:cubicBezTo>
                        <a:pt x="212867" y="138692"/>
                        <a:pt x="177058" y="182459"/>
                        <a:pt x="113397" y="214290"/>
                      </a:cubicBezTo>
                      <a:cubicBezTo>
                        <a:pt x="101460" y="234184"/>
                        <a:pt x="85545" y="238163"/>
                        <a:pt x="69630" y="2381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294DA1B-15D5-F94A-9A11-6142B281E4DB}"/>
                    </a:ext>
                  </a:extLst>
                </p:cNvPr>
                <p:cNvSpPr/>
                <p:nvPr/>
              </p:nvSpPr>
              <p:spPr>
                <a:xfrm>
                  <a:off x="4095859" y="5374366"/>
                  <a:ext cx="278518" cy="716190"/>
                </a:xfrm>
                <a:custGeom>
                  <a:avLst/>
                  <a:gdLst>
                    <a:gd name="connsiteX0" fmla="*/ 246259 w 278518"/>
                    <a:gd name="connsiteY0" fmla="*/ 703825 h 716189"/>
                    <a:gd name="connsiteX1" fmla="*/ 234323 w 278518"/>
                    <a:gd name="connsiteY1" fmla="*/ 695867 h 716189"/>
                    <a:gd name="connsiteX2" fmla="*/ 31402 w 278518"/>
                    <a:gd name="connsiteY2" fmla="*/ 47317 h 716189"/>
                    <a:gd name="connsiteX3" fmla="*/ 39360 w 278518"/>
                    <a:gd name="connsiteY3" fmla="*/ 31402 h 716189"/>
                    <a:gd name="connsiteX4" fmla="*/ 55275 w 278518"/>
                    <a:gd name="connsiteY4" fmla="*/ 39360 h 716189"/>
                    <a:gd name="connsiteX5" fmla="*/ 258196 w 278518"/>
                    <a:gd name="connsiteY5" fmla="*/ 687909 h 716189"/>
                    <a:gd name="connsiteX6" fmla="*/ 250238 w 278518"/>
                    <a:gd name="connsiteY6" fmla="*/ 703825 h 716189"/>
                    <a:gd name="connsiteX7" fmla="*/ 246259 w 278518"/>
                    <a:gd name="connsiteY7" fmla="*/ 703825 h 7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518" h="716189">
                      <a:moveTo>
                        <a:pt x="246259" y="703825"/>
                      </a:moveTo>
                      <a:cubicBezTo>
                        <a:pt x="242280" y="703825"/>
                        <a:pt x="234323" y="699846"/>
                        <a:pt x="234323" y="695867"/>
                      </a:cubicBezTo>
                      <a:lnTo>
                        <a:pt x="31402" y="47317"/>
                      </a:lnTo>
                      <a:cubicBezTo>
                        <a:pt x="27423" y="39360"/>
                        <a:pt x="31402" y="31402"/>
                        <a:pt x="39360" y="31402"/>
                      </a:cubicBezTo>
                      <a:cubicBezTo>
                        <a:pt x="47317" y="27423"/>
                        <a:pt x="55275" y="31402"/>
                        <a:pt x="55275" y="39360"/>
                      </a:cubicBezTo>
                      <a:lnTo>
                        <a:pt x="258196" y="687909"/>
                      </a:lnTo>
                      <a:cubicBezTo>
                        <a:pt x="262174" y="695867"/>
                        <a:pt x="258196" y="703825"/>
                        <a:pt x="250238" y="703825"/>
                      </a:cubicBezTo>
                      <a:cubicBezTo>
                        <a:pt x="250238" y="703825"/>
                        <a:pt x="246259" y="703825"/>
                        <a:pt x="246259" y="70382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268B0692-8D3F-A940-9663-2653F9ED5DA1}"/>
                    </a:ext>
                  </a:extLst>
                </p:cNvPr>
                <p:cNvSpPr/>
                <p:nvPr/>
              </p:nvSpPr>
              <p:spPr>
                <a:xfrm>
                  <a:off x="4075964" y="5318662"/>
                  <a:ext cx="79577" cy="79577"/>
                </a:xfrm>
                <a:custGeom>
                  <a:avLst/>
                  <a:gdLst>
                    <a:gd name="connsiteX0" fmla="*/ 51296 w 79576"/>
                    <a:gd name="connsiteY0" fmla="*/ 79148 h 79576"/>
                    <a:gd name="connsiteX1" fmla="*/ 39360 w 79576"/>
                    <a:gd name="connsiteY1" fmla="*/ 71190 h 79576"/>
                    <a:gd name="connsiteX2" fmla="*/ 31402 w 79576"/>
                    <a:gd name="connsiteY2" fmla="*/ 47318 h 79576"/>
                    <a:gd name="connsiteX3" fmla="*/ 39360 w 79576"/>
                    <a:gd name="connsiteY3" fmla="*/ 31402 h 79576"/>
                    <a:gd name="connsiteX4" fmla="*/ 55275 w 79576"/>
                    <a:gd name="connsiteY4" fmla="*/ 39360 h 79576"/>
                    <a:gd name="connsiteX5" fmla="*/ 63233 w 79576"/>
                    <a:gd name="connsiteY5" fmla="*/ 63233 h 79576"/>
                    <a:gd name="connsiteX6" fmla="*/ 55275 w 79576"/>
                    <a:gd name="connsiteY6" fmla="*/ 79148 h 79576"/>
                    <a:gd name="connsiteX7" fmla="*/ 51296 w 79576"/>
                    <a:gd name="connsiteY7" fmla="*/ 79148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51296" y="79148"/>
                      </a:moveTo>
                      <a:cubicBezTo>
                        <a:pt x="47317" y="79148"/>
                        <a:pt x="39360" y="75169"/>
                        <a:pt x="39360" y="71190"/>
                      </a:cubicBezTo>
                      <a:lnTo>
                        <a:pt x="31402" y="47318"/>
                      </a:lnTo>
                      <a:cubicBezTo>
                        <a:pt x="27423" y="39360"/>
                        <a:pt x="31402" y="31402"/>
                        <a:pt x="39360" y="31402"/>
                      </a:cubicBezTo>
                      <a:cubicBezTo>
                        <a:pt x="47317" y="27423"/>
                        <a:pt x="55275" y="31402"/>
                        <a:pt x="55275" y="39360"/>
                      </a:cubicBezTo>
                      <a:lnTo>
                        <a:pt x="63233" y="63233"/>
                      </a:lnTo>
                      <a:cubicBezTo>
                        <a:pt x="67212" y="71190"/>
                        <a:pt x="63233" y="79148"/>
                        <a:pt x="55275" y="79148"/>
                      </a:cubicBezTo>
                      <a:cubicBezTo>
                        <a:pt x="55275" y="79148"/>
                        <a:pt x="55275" y="79148"/>
                        <a:pt x="51296" y="7914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B2405994-170D-4C45-9B49-5493F80D7B3A}"/>
                    </a:ext>
                  </a:extLst>
                </p:cNvPr>
                <p:cNvSpPr/>
                <p:nvPr/>
              </p:nvSpPr>
              <p:spPr>
                <a:xfrm>
                  <a:off x="4007272" y="5385250"/>
                  <a:ext cx="79577" cy="79577"/>
                </a:xfrm>
                <a:custGeom>
                  <a:avLst/>
                  <a:gdLst>
                    <a:gd name="connsiteX0" fmla="*/ 52349 w 79576"/>
                    <a:gd name="connsiteY0" fmla="*/ 72243 h 79576"/>
                    <a:gd name="connsiteX1" fmla="*/ 40412 w 79576"/>
                    <a:gd name="connsiteY1" fmla="*/ 68264 h 79576"/>
                    <a:gd name="connsiteX2" fmla="*/ 32455 w 79576"/>
                    <a:gd name="connsiteY2" fmla="*/ 52349 h 79576"/>
                    <a:gd name="connsiteX3" fmla="*/ 36434 w 79576"/>
                    <a:gd name="connsiteY3" fmla="*/ 32455 h 79576"/>
                    <a:gd name="connsiteX4" fmla="*/ 56328 w 79576"/>
                    <a:gd name="connsiteY4" fmla="*/ 36434 h 79576"/>
                    <a:gd name="connsiteX5" fmla="*/ 64285 w 79576"/>
                    <a:gd name="connsiteY5" fmla="*/ 52349 h 79576"/>
                    <a:gd name="connsiteX6" fmla="*/ 60307 w 79576"/>
                    <a:gd name="connsiteY6" fmla="*/ 72243 h 79576"/>
                    <a:gd name="connsiteX7" fmla="*/ 52349 w 79576"/>
                    <a:gd name="connsiteY7" fmla="*/ 72243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52349" y="72243"/>
                      </a:moveTo>
                      <a:cubicBezTo>
                        <a:pt x="48370" y="72243"/>
                        <a:pt x="44391" y="68264"/>
                        <a:pt x="40412" y="68264"/>
                      </a:cubicBezTo>
                      <a:lnTo>
                        <a:pt x="32455" y="52349"/>
                      </a:lnTo>
                      <a:cubicBezTo>
                        <a:pt x="28476" y="44391"/>
                        <a:pt x="28476" y="36434"/>
                        <a:pt x="36434" y="32455"/>
                      </a:cubicBezTo>
                      <a:cubicBezTo>
                        <a:pt x="44391" y="28476"/>
                        <a:pt x="52349" y="28476"/>
                        <a:pt x="56328" y="36434"/>
                      </a:cubicBezTo>
                      <a:lnTo>
                        <a:pt x="64285" y="52349"/>
                      </a:lnTo>
                      <a:cubicBezTo>
                        <a:pt x="68264" y="60307"/>
                        <a:pt x="68264" y="68264"/>
                        <a:pt x="60307" y="72243"/>
                      </a:cubicBezTo>
                      <a:cubicBezTo>
                        <a:pt x="56328" y="72243"/>
                        <a:pt x="56328" y="72243"/>
                        <a:pt x="52349" y="7224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0E06E654-108B-CA46-BF3B-EC7E0F375BD1}"/>
                    </a:ext>
                  </a:extLst>
                </p:cNvPr>
                <p:cNvSpPr/>
                <p:nvPr/>
              </p:nvSpPr>
              <p:spPr>
                <a:xfrm>
                  <a:off x="4021822" y="5447266"/>
                  <a:ext cx="198942" cy="198942"/>
                </a:xfrm>
                <a:custGeom>
                  <a:avLst/>
                  <a:gdLst>
                    <a:gd name="connsiteX0" fmla="*/ 165122 w 198941"/>
                    <a:gd name="connsiteY0" fmla="*/ 173359 h 198941"/>
                    <a:gd name="connsiteX1" fmla="*/ 109418 w 198941"/>
                    <a:gd name="connsiteY1" fmla="*/ 149486 h 198941"/>
                    <a:gd name="connsiteX2" fmla="*/ 29841 w 198941"/>
                    <a:gd name="connsiteY2" fmla="*/ 42057 h 198941"/>
                    <a:gd name="connsiteX3" fmla="*/ 29841 w 198941"/>
                    <a:gd name="connsiteY3" fmla="*/ 30121 h 198941"/>
                    <a:gd name="connsiteX4" fmla="*/ 41778 w 198941"/>
                    <a:gd name="connsiteY4" fmla="*/ 30121 h 198941"/>
                    <a:gd name="connsiteX5" fmla="*/ 157164 w 198941"/>
                    <a:gd name="connsiteY5" fmla="*/ 65930 h 198941"/>
                    <a:gd name="connsiteX6" fmla="*/ 157164 w 198941"/>
                    <a:gd name="connsiteY6" fmla="*/ 85825 h 198941"/>
                    <a:gd name="connsiteX7" fmla="*/ 137270 w 198941"/>
                    <a:gd name="connsiteY7" fmla="*/ 85825 h 198941"/>
                    <a:gd name="connsiteX8" fmla="*/ 57693 w 198941"/>
                    <a:gd name="connsiteY8" fmla="*/ 57973 h 198941"/>
                    <a:gd name="connsiteX9" fmla="*/ 113397 w 198941"/>
                    <a:gd name="connsiteY9" fmla="*/ 129592 h 198941"/>
                    <a:gd name="connsiteX10" fmla="*/ 185016 w 198941"/>
                    <a:gd name="connsiteY10" fmla="*/ 165401 h 198941"/>
                    <a:gd name="connsiteX11" fmla="*/ 165122 w 198941"/>
                    <a:gd name="connsiteY11" fmla="*/ 173359 h 198941"/>
                    <a:gd name="connsiteX12" fmla="*/ 165122 w 198941"/>
                    <a:gd name="connsiteY12" fmla="*/ 173359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8941" h="198941">
                      <a:moveTo>
                        <a:pt x="165122" y="173359"/>
                      </a:moveTo>
                      <a:cubicBezTo>
                        <a:pt x="165122" y="173359"/>
                        <a:pt x="157164" y="161422"/>
                        <a:pt x="109418" y="149486"/>
                      </a:cubicBezTo>
                      <a:cubicBezTo>
                        <a:pt x="61672" y="141528"/>
                        <a:pt x="33820" y="101740"/>
                        <a:pt x="29841" y="42057"/>
                      </a:cubicBezTo>
                      <a:lnTo>
                        <a:pt x="29841" y="30121"/>
                      </a:lnTo>
                      <a:lnTo>
                        <a:pt x="41778" y="30121"/>
                      </a:lnTo>
                      <a:cubicBezTo>
                        <a:pt x="121354" y="26142"/>
                        <a:pt x="153185" y="65930"/>
                        <a:pt x="157164" y="65930"/>
                      </a:cubicBezTo>
                      <a:cubicBezTo>
                        <a:pt x="161143" y="69909"/>
                        <a:pt x="161143" y="81846"/>
                        <a:pt x="157164" y="85825"/>
                      </a:cubicBezTo>
                      <a:cubicBezTo>
                        <a:pt x="153185" y="89803"/>
                        <a:pt x="141249" y="89803"/>
                        <a:pt x="137270" y="85825"/>
                      </a:cubicBezTo>
                      <a:cubicBezTo>
                        <a:pt x="137270" y="85825"/>
                        <a:pt x="113397" y="57973"/>
                        <a:pt x="57693" y="57973"/>
                      </a:cubicBezTo>
                      <a:cubicBezTo>
                        <a:pt x="65651" y="113676"/>
                        <a:pt x="93503" y="125613"/>
                        <a:pt x="113397" y="129592"/>
                      </a:cubicBezTo>
                      <a:cubicBezTo>
                        <a:pt x="169100" y="141528"/>
                        <a:pt x="185016" y="161422"/>
                        <a:pt x="185016" y="165401"/>
                      </a:cubicBezTo>
                      <a:lnTo>
                        <a:pt x="165122" y="173359"/>
                      </a:lnTo>
                      <a:cubicBezTo>
                        <a:pt x="165122" y="173359"/>
                        <a:pt x="165122" y="173359"/>
                        <a:pt x="165122" y="17335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862CC426-47E4-924E-9302-DD1039AB3BB0}"/>
                    </a:ext>
                  </a:extLst>
                </p:cNvPr>
                <p:cNvSpPr/>
                <p:nvPr/>
              </p:nvSpPr>
              <p:spPr>
                <a:xfrm>
                  <a:off x="4049673" y="5539059"/>
                  <a:ext cx="198942" cy="198942"/>
                </a:xfrm>
                <a:custGeom>
                  <a:avLst/>
                  <a:gdLst>
                    <a:gd name="connsiteX0" fmla="*/ 181037 w 198941"/>
                    <a:gd name="connsiteY0" fmla="*/ 188995 h 198941"/>
                    <a:gd name="connsiteX1" fmla="*/ 169100 w 198941"/>
                    <a:gd name="connsiteY1" fmla="*/ 181037 h 198941"/>
                    <a:gd name="connsiteX2" fmla="*/ 169100 w 198941"/>
                    <a:gd name="connsiteY2" fmla="*/ 181037 h 198941"/>
                    <a:gd name="connsiteX3" fmla="*/ 113397 w 198941"/>
                    <a:gd name="connsiteY3" fmla="*/ 157164 h 198941"/>
                    <a:gd name="connsiteX4" fmla="*/ 29841 w 198941"/>
                    <a:gd name="connsiteY4" fmla="*/ 53714 h 198941"/>
                    <a:gd name="connsiteX5" fmla="*/ 29841 w 198941"/>
                    <a:gd name="connsiteY5" fmla="*/ 45757 h 198941"/>
                    <a:gd name="connsiteX6" fmla="*/ 37799 w 198941"/>
                    <a:gd name="connsiteY6" fmla="*/ 41778 h 198941"/>
                    <a:gd name="connsiteX7" fmla="*/ 85545 w 198941"/>
                    <a:gd name="connsiteY7" fmla="*/ 29841 h 198941"/>
                    <a:gd name="connsiteX8" fmla="*/ 97481 w 198941"/>
                    <a:gd name="connsiteY8" fmla="*/ 45757 h 198941"/>
                    <a:gd name="connsiteX9" fmla="*/ 81566 w 198941"/>
                    <a:gd name="connsiteY9" fmla="*/ 57693 h 198941"/>
                    <a:gd name="connsiteX10" fmla="*/ 57693 w 198941"/>
                    <a:gd name="connsiteY10" fmla="*/ 61672 h 198941"/>
                    <a:gd name="connsiteX11" fmla="*/ 117376 w 198941"/>
                    <a:gd name="connsiteY11" fmla="*/ 133291 h 198941"/>
                    <a:gd name="connsiteX12" fmla="*/ 188995 w 198941"/>
                    <a:gd name="connsiteY12" fmla="*/ 173079 h 198941"/>
                    <a:gd name="connsiteX13" fmla="*/ 181037 w 198941"/>
                    <a:gd name="connsiteY13" fmla="*/ 188995 h 198941"/>
                    <a:gd name="connsiteX14" fmla="*/ 181037 w 198941"/>
                    <a:gd name="connsiteY14" fmla="*/ 188995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198941">
                      <a:moveTo>
                        <a:pt x="181037" y="188995"/>
                      </a:moveTo>
                      <a:cubicBezTo>
                        <a:pt x="177058" y="188995"/>
                        <a:pt x="169100" y="185016"/>
                        <a:pt x="169100" y="181037"/>
                      </a:cubicBezTo>
                      <a:lnTo>
                        <a:pt x="169100" y="181037"/>
                      </a:lnTo>
                      <a:cubicBezTo>
                        <a:pt x="169100" y="181037"/>
                        <a:pt x="157164" y="169100"/>
                        <a:pt x="113397" y="157164"/>
                      </a:cubicBezTo>
                      <a:cubicBezTo>
                        <a:pt x="61672" y="145227"/>
                        <a:pt x="37799" y="113397"/>
                        <a:pt x="29841" y="53714"/>
                      </a:cubicBezTo>
                      <a:lnTo>
                        <a:pt x="29841" y="45757"/>
                      </a:lnTo>
                      <a:lnTo>
                        <a:pt x="37799" y="41778"/>
                      </a:lnTo>
                      <a:cubicBezTo>
                        <a:pt x="53714" y="33820"/>
                        <a:pt x="73608" y="29841"/>
                        <a:pt x="85545" y="29841"/>
                      </a:cubicBezTo>
                      <a:cubicBezTo>
                        <a:pt x="93503" y="29841"/>
                        <a:pt x="97481" y="37799"/>
                        <a:pt x="97481" y="45757"/>
                      </a:cubicBezTo>
                      <a:cubicBezTo>
                        <a:pt x="97481" y="53714"/>
                        <a:pt x="89524" y="57693"/>
                        <a:pt x="81566" y="57693"/>
                      </a:cubicBezTo>
                      <a:cubicBezTo>
                        <a:pt x="77587" y="57693"/>
                        <a:pt x="65651" y="57693"/>
                        <a:pt x="57693" y="61672"/>
                      </a:cubicBezTo>
                      <a:cubicBezTo>
                        <a:pt x="65651" y="109418"/>
                        <a:pt x="85545" y="125333"/>
                        <a:pt x="117376" y="133291"/>
                      </a:cubicBezTo>
                      <a:cubicBezTo>
                        <a:pt x="177058" y="145227"/>
                        <a:pt x="188995" y="169100"/>
                        <a:pt x="188995" y="173079"/>
                      </a:cubicBezTo>
                      <a:cubicBezTo>
                        <a:pt x="192973" y="181037"/>
                        <a:pt x="188995" y="188995"/>
                        <a:pt x="181037" y="188995"/>
                      </a:cubicBezTo>
                      <a:cubicBezTo>
                        <a:pt x="185016" y="188995"/>
                        <a:pt x="185016" y="188995"/>
                        <a:pt x="181037" y="18899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59F79721-0527-F04A-8491-A26BF9A14F6A}"/>
                    </a:ext>
                  </a:extLst>
                </p:cNvPr>
                <p:cNvSpPr/>
                <p:nvPr/>
              </p:nvSpPr>
              <p:spPr>
                <a:xfrm>
                  <a:off x="4081504" y="5638530"/>
                  <a:ext cx="198942" cy="198942"/>
                </a:xfrm>
                <a:custGeom>
                  <a:avLst/>
                  <a:gdLst>
                    <a:gd name="connsiteX0" fmla="*/ 181037 w 198941"/>
                    <a:gd name="connsiteY0" fmla="*/ 188995 h 198941"/>
                    <a:gd name="connsiteX1" fmla="*/ 169100 w 198941"/>
                    <a:gd name="connsiteY1" fmla="*/ 181037 h 198941"/>
                    <a:gd name="connsiteX2" fmla="*/ 113397 w 198941"/>
                    <a:gd name="connsiteY2" fmla="*/ 157164 h 198941"/>
                    <a:gd name="connsiteX3" fmla="*/ 29841 w 198941"/>
                    <a:gd name="connsiteY3" fmla="*/ 53714 h 198941"/>
                    <a:gd name="connsiteX4" fmla="*/ 29841 w 198941"/>
                    <a:gd name="connsiteY4" fmla="*/ 45757 h 198941"/>
                    <a:gd name="connsiteX5" fmla="*/ 37799 w 198941"/>
                    <a:gd name="connsiteY5" fmla="*/ 41778 h 198941"/>
                    <a:gd name="connsiteX6" fmla="*/ 85545 w 198941"/>
                    <a:gd name="connsiteY6" fmla="*/ 29841 h 198941"/>
                    <a:gd name="connsiteX7" fmla="*/ 97481 w 198941"/>
                    <a:gd name="connsiteY7" fmla="*/ 45757 h 198941"/>
                    <a:gd name="connsiteX8" fmla="*/ 81566 w 198941"/>
                    <a:gd name="connsiteY8" fmla="*/ 57693 h 198941"/>
                    <a:gd name="connsiteX9" fmla="*/ 57693 w 198941"/>
                    <a:gd name="connsiteY9" fmla="*/ 61672 h 198941"/>
                    <a:gd name="connsiteX10" fmla="*/ 117376 w 198941"/>
                    <a:gd name="connsiteY10" fmla="*/ 133291 h 198941"/>
                    <a:gd name="connsiteX11" fmla="*/ 188995 w 198941"/>
                    <a:gd name="connsiteY11" fmla="*/ 173079 h 198941"/>
                    <a:gd name="connsiteX12" fmla="*/ 181037 w 198941"/>
                    <a:gd name="connsiteY12" fmla="*/ 188995 h 198941"/>
                    <a:gd name="connsiteX13" fmla="*/ 181037 w 198941"/>
                    <a:gd name="connsiteY13" fmla="*/ 188995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198941">
                      <a:moveTo>
                        <a:pt x="181037" y="188995"/>
                      </a:moveTo>
                      <a:cubicBezTo>
                        <a:pt x="177058" y="188995"/>
                        <a:pt x="169100" y="185016"/>
                        <a:pt x="169100" y="181037"/>
                      </a:cubicBezTo>
                      <a:cubicBezTo>
                        <a:pt x="169100" y="181037"/>
                        <a:pt x="157164" y="169100"/>
                        <a:pt x="113397" y="157164"/>
                      </a:cubicBezTo>
                      <a:cubicBezTo>
                        <a:pt x="61672" y="145227"/>
                        <a:pt x="37799" y="113397"/>
                        <a:pt x="29841" y="53714"/>
                      </a:cubicBezTo>
                      <a:lnTo>
                        <a:pt x="29841" y="45757"/>
                      </a:lnTo>
                      <a:lnTo>
                        <a:pt x="37799" y="41778"/>
                      </a:lnTo>
                      <a:cubicBezTo>
                        <a:pt x="53714" y="33820"/>
                        <a:pt x="73608" y="29841"/>
                        <a:pt x="85545" y="29841"/>
                      </a:cubicBezTo>
                      <a:cubicBezTo>
                        <a:pt x="93503" y="29841"/>
                        <a:pt x="97481" y="37799"/>
                        <a:pt x="97481" y="45757"/>
                      </a:cubicBezTo>
                      <a:cubicBezTo>
                        <a:pt x="97481" y="53714"/>
                        <a:pt x="89524" y="57693"/>
                        <a:pt x="81566" y="57693"/>
                      </a:cubicBezTo>
                      <a:cubicBezTo>
                        <a:pt x="77587" y="57693"/>
                        <a:pt x="65651" y="57693"/>
                        <a:pt x="57693" y="61672"/>
                      </a:cubicBezTo>
                      <a:cubicBezTo>
                        <a:pt x="65651" y="109418"/>
                        <a:pt x="85545" y="125333"/>
                        <a:pt x="117376" y="133291"/>
                      </a:cubicBezTo>
                      <a:cubicBezTo>
                        <a:pt x="177058" y="145227"/>
                        <a:pt x="188995" y="169100"/>
                        <a:pt x="188995" y="173079"/>
                      </a:cubicBezTo>
                      <a:cubicBezTo>
                        <a:pt x="192973" y="181037"/>
                        <a:pt x="188995" y="188995"/>
                        <a:pt x="181037" y="188995"/>
                      </a:cubicBezTo>
                      <a:cubicBezTo>
                        <a:pt x="185016" y="188995"/>
                        <a:pt x="181037" y="188995"/>
                        <a:pt x="181037" y="18899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7F1B79A7-57D2-E341-9A29-E31EEA4D6CCD}"/>
                    </a:ext>
                  </a:extLst>
                </p:cNvPr>
                <p:cNvSpPr/>
                <p:nvPr/>
              </p:nvSpPr>
              <p:spPr>
                <a:xfrm>
                  <a:off x="4117314" y="5741979"/>
                  <a:ext cx="198942" cy="159153"/>
                </a:xfrm>
                <a:custGeom>
                  <a:avLst/>
                  <a:gdLst>
                    <a:gd name="connsiteX0" fmla="*/ 133291 w 198941"/>
                    <a:gd name="connsiteY0" fmla="*/ 149206 h 159153"/>
                    <a:gd name="connsiteX1" fmla="*/ 113397 w 198941"/>
                    <a:gd name="connsiteY1" fmla="*/ 145227 h 159153"/>
                    <a:gd name="connsiteX2" fmla="*/ 29841 w 198941"/>
                    <a:gd name="connsiteY2" fmla="*/ 49735 h 159153"/>
                    <a:gd name="connsiteX3" fmla="*/ 29841 w 198941"/>
                    <a:gd name="connsiteY3" fmla="*/ 41778 h 159153"/>
                    <a:gd name="connsiteX4" fmla="*/ 37799 w 198941"/>
                    <a:gd name="connsiteY4" fmla="*/ 37799 h 159153"/>
                    <a:gd name="connsiteX5" fmla="*/ 105439 w 198941"/>
                    <a:gd name="connsiteY5" fmla="*/ 33820 h 159153"/>
                    <a:gd name="connsiteX6" fmla="*/ 113397 w 198941"/>
                    <a:gd name="connsiteY6" fmla="*/ 49735 h 159153"/>
                    <a:gd name="connsiteX7" fmla="*/ 97481 w 198941"/>
                    <a:gd name="connsiteY7" fmla="*/ 57693 h 159153"/>
                    <a:gd name="connsiteX8" fmla="*/ 61672 w 198941"/>
                    <a:gd name="connsiteY8" fmla="*/ 57693 h 159153"/>
                    <a:gd name="connsiteX9" fmla="*/ 125333 w 198941"/>
                    <a:gd name="connsiteY9" fmla="*/ 121354 h 159153"/>
                    <a:gd name="connsiteX10" fmla="*/ 153185 w 198941"/>
                    <a:gd name="connsiteY10" fmla="*/ 117376 h 159153"/>
                    <a:gd name="connsiteX11" fmla="*/ 165122 w 198941"/>
                    <a:gd name="connsiteY11" fmla="*/ 121354 h 159153"/>
                    <a:gd name="connsiteX12" fmla="*/ 177058 w 198941"/>
                    <a:gd name="connsiteY12" fmla="*/ 125333 h 159153"/>
                    <a:gd name="connsiteX13" fmla="*/ 165122 w 198941"/>
                    <a:gd name="connsiteY13" fmla="*/ 145227 h 159153"/>
                    <a:gd name="connsiteX14" fmla="*/ 133291 w 198941"/>
                    <a:gd name="connsiteY14" fmla="*/ 149206 h 15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8941" h="159153">
                      <a:moveTo>
                        <a:pt x="133291" y="149206"/>
                      </a:moveTo>
                      <a:cubicBezTo>
                        <a:pt x="129312" y="149206"/>
                        <a:pt x="121354" y="149206"/>
                        <a:pt x="113397" y="145227"/>
                      </a:cubicBezTo>
                      <a:cubicBezTo>
                        <a:pt x="73608" y="137270"/>
                        <a:pt x="33820" y="121354"/>
                        <a:pt x="29841" y="49735"/>
                      </a:cubicBezTo>
                      <a:lnTo>
                        <a:pt x="29841" y="41778"/>
                      </a:lnTo>
                      <a:lnTo>
                        <a:pt x="37799" y="37799"/>
                      </a:lnTo>
                      <a:cubicBezTo>
                        <a:pt x="53714" y="25862"/>
                        <a:pt x="97481" y="29841"/>
                        <a:pt x="105439" y="33820"/>
                      </a:cubicBezTo>
                      <a:cubicBezTo>
                        <a:pt x="113397" y="37799"/>
                        <a:pt x="117376" y="41778"/>
                        <a:pt x="113397" y="49735"/>
                      </a:cubicBezTo>
                      <a:cubicBezTo>
                        <a:pt x="109418" y="57693"/>
                        <a:pt x="105439" y="61672"/>
                        <a:pt x="97481" y="57693"/>
                      </a:cubicBezTo>
                      <a:cubicBezTo>
                        <a:pt x="93502" y="57693"/>
                        <a:pt x="73608" y="53714"/>
                        <a:pt x="61672" y="57693"/>
                      </a:cubicBezTo>
                      <a:cubicBezTo>
                        <a:pt x="69630" y="101460"/>
                        <a:pt x="89524" y="113397"/>
                        <a:pt x="125333" y="121354"/>
                      </a:cubicBezTo>
                      <a:cubicBezTo>
                        <a:pt x="145227" y="125333"/>
                        <a:pt x="153185" y="121354"/>
                        <a:pt x="153185" y="117376"/>
                      </a:cubicBezTo>
                      <a:lnTo>
                        <a:pt x="165122" y="121354"/>
                      </a:lnTo>
                      <a:lnTo>
                        <a:pt x="177058" y="125333"/>
                      </a:lnTo>
                      <a:cubicBezTo>
                        <a:pt x="177058" y="125333"/>
                        <a:pt x="173079" y="137270"/>
                        <a:pt x="165122" y="145227"/>
                      </a:cubicBezTo>
                      <a:cubicBezTo>
                        <a:pt x="153185" y="145227"/>
                        <a:pt x="141249" y="149206"/>
                        <a:pt x="133291" y="149206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B586CECD-7508-8442-B075-92D8628055A6}"/>
                    </a:ext>
                  </a:extLst>
                </p:cNvPr>
                <p:cNvSpPr/>
                <p:nvPr/>
              </p:nvSpPr>
              <p:spPr>
                <a:xfrm>
                  <a:off x="4176996" y="5336138"/>
                  <a:ext cx="79577" cy="79577"/>
                </a:xfrm>
                <a:custGeom>
                  <a:avLst/>
                  <a:gdLst>
                    <a:gd name="connsiteX0" fmla="*/ 41778 w 79576"/>
                    <a:gd name="connsiteY0" fmla="*/ 69630 h 79576"/>
                    <a:gd name="connsiteX1" fmla="*/ 29841 w 79576"/>
                    <a:gd name="connsiteY1" fmla="*/ 57693 h 79576"/>
                    <a:gd name="connsiteX2" fmla="*/ 29841 w 79576"/>
                    <a:gd name="connsiteY2" fmla="*/ 41778 h 79576"/>
                    <a:gd name="connsiteX3" fmla="*/ 41778 w 79576"/>
                    <a:gd name="connsiteY3" fmla="*/ 29841 h 79576"/>
                    <a:gd name="connsiteX4" fmla="*/ 53714 w 79576"/>
                    <a:gd name="connsiteY4" fmla="*/ 41778 h 79576"/>
                    <a:gd name="connsiteX5" fmla="*/ 53714 w 79576"/>
                    <a:gd name="connsiteY5" fmla="*/ 57693 h 79576"/>
                    <a:gd name="connsiteX6" fmla="*/ 41778 w 79576"/>
                    <a:gd name="connsiteY6" fmla="*/ 69630 h 79576"/>
                    <a:gd name="connsiteX7" fmla="*/ 41778 w 79576"/>
                    <a:gd name="connsiteY7" fmla="*/ 69630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41778" y="69630"/>
                      </a:moveTo>
                      <a:cubicBezTo>
                        <a:pt x="33820" y="69630"/>
                        <a:pt x="29841" y="65651"/>
                        <a:pt x="29841" y="57693"/>
                      </a:cubicBezTo>
                      <a:lnTo>
                        <a:pt x="29841" y="41778"/>
                      </a:lnTo>
                      <a:cubicBezTo>
                        <a:pt x="29841" y="33820"/>
                        <a:pt x="33820" y="29841"/>
                        <a:pt x="41778" y="29841"/>
                      </a:cubicBezTo>
                      <a:cubicBezTo>
                        <a:pt x="49735" y="29841"/>
                        <a:pt x="53714" y="33820"/>
                        <a:pt x="53714" y="41778"/>
                      </a:cubicBezTo>
                      <a:lnTo>
                        <a:pt x="53714" y="57693"/>
                      </a:lnTo>
                      <a:cubicBezTo>
                        <a:pt x="57693" y="65651"/>
                        <a:pt x="49735" y="69630"/>
                        <a:pt x="41778" y="69630"/>
                      </a:cubicBezTo>
                      <a:lnTo>
                        <a:pt x="41778" y="6963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86E76352-5C2C-B74E-8772-1062C408BD5A}"/>
                    </a:ext>
                  </a:extLst>
                </p:cNvPr>
                <p:cNvSpPr/>
                <p:nvPr/>
              </p:nvSpPr>
              <p:spPr>
                <a:xfrm>
                  <a:off x="4133229" y="5383884"/>
                  <a:ext cx="159153" cy="238730"/>
                </a:xfrm>
                <a:custGeom>
                  <a:avLst/>
                  <a:gdLst>
                    <a:gd name="connsiteX0" fmla="*/ 57693 w 159153"/>
                    <a:gd name="connsiteY0" fmla="*/ 232762 h 238729"/>
                    <a:gd name="connsiteX1" fmla="*/ 97481 w 159153"/>
                    <a:gd name="connsiteY1" fmla="*/ 161143 h 238729"/>
                    <a:gd name="connsiteX2" fmla="*/ 105439 w 159153"/>
                    <a:gd name="connsiteY2" fmla="*/ 69630 h 238729"/>
                    <a:gd name="connsiteX3" fmla="*/ 57693 w 159153"/>
                    <a:gd name="connsiteY3" fmla="*/ 137270 h 238729"/>
                    <a:gd name="connsiteX4" fmla="*/ 41778 w 159153"/>
                    <a:gd name="connsiteY4" fmla="*/ 149206 h 238729"/>
                    <a:gd name="connsiteX5" fmla="*/ 29841 w 159153"/>
                    <a:gd name="connsiteY5" fmla="*/ 133291 h 238729"/>
                    <a:gd name="connsiteX6" fmla="*/ 105439 w 159153"/>
                    <a:gd name="connsiteY6" fmla="*/ 37799 h 238729"/>
                    <a:gd name="connsiteX7" fmla="*/ 117376 w 159153"/>
                    <a:gd name="connsiteY7" fmla="*/ 29841 h 238729"/>
                    <a:gd name="connsiteX8" fmla="*/ 125333 w 159153"/>
                    <a:gd name="connsiteY8" fmla="*/ 41778 h 238729"/>
                    <a:gd name="connsiteX9" fmla="*/ 121354 w 159153"/>
                    <a:gd name="connsiteY9" fmla="*/ 177058 h 238729"/>
                    <a:gd name="connsiteX10" fmla="*/ 89524 w 159153"/>
                    <a:gd name="connsiteY10" fmla="*/ 224804 h 238729"/>
                    <a:gd name="connsiteX11" fmla="*/ 89524 w 159153"/>
                    <a:gd name="connsiteY11" fmla="*/ 224804 h 238729"/>
                    <a:gd name="connsiteX12" fmla="*/ 57693 w 159153"/>
                    <a:gd name="connsiteY12" fmla="*/ 232762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9153" h="238729">
                      <a:moveTo>
                        <a:pt x="57693" y="232762"/>
                      </a:moveTo>
                      <a:cubicBezTo>
                        <a:pt x="57693" y="224804"/>
                        <a:pt x="57693" y="200931"/>
                        <a:pt x="97481" y="161143"/>
                      </a:cubicBezTo>
                      <a:cubicBezTo>
                        <a:pt x="113397" y="145227"/>
                        <a:pt x="129312" y="121354"/>
                        <a:pt x="105439" y="69630"/>
                      </a:cubicBezTo>
                      <a:cubicBezTo>
                        <a:pt x="61672" y="101460"/>
                        <a:pt x="57693" y="133291"/>
                        <a:pt x="57693" y="137270"/>
                      </a:cubicBezTo>
                      <a:cubicBezTo>
                        <a:pt x="57693" y="145227"/>
                        <a:pt x="49735" y="149206"/>
                        <a:pt x="41778" y="149206"/>
                      </a:cubicBezTo>
                      <a:cubicBezTo>
                        <a:pt x="33820" y="149206"/>
                        <a:pt x="29841" y="141249"/>
                        <a:pt x="29841" y="133291"/>
                      </a:cubicBezTo>
                      <a:cubicBezTo>
                        <a:pt x="29841" y="129312"/>
                        <a:pt x="33820" y="77587"/>
                        <a:pt x="105439" y="37799"/>
                      </a:cubicBezTo>
                      <a:lnTo>
                        <a:pt x="117376" y="29841"/>
                      </a:lnTo>
                      <a:lnTo>
                        <a:pt x="125333" y="41778"/>
                      </a:lnTo>
                      <a:cubicBezTo>
                        <a:pt x="157164" y="97481"/>
                        <a:pt x="153185" y="141249"/>
                        <a:pt x="121354" y="177058"/>
                      </a:cubicBezTo>
                      <a:cubicBezTo>
                        <a:pt x="89524" y="208889"/>
                        <a:pt x="89524" y="224804"/>
                        <a:pt x="89524" y="224804"/>
                      </a:cubicBezTo>
                      <a:cubicBezTo>
                        <a:pt x="89524" y="224804"/>
                        <a:pt x="89524" y="224804"/>
                        <a:pt x="89524" y="224804"/>
                      </a:cubicBezTo>
                      <a:lnTo>
                        <a:pt x="57693" y="23276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2B0F078F-3FF4-FE4F-8756-89D7740FF216}"/>
                    </a:ext>
                  </a:extLst>
                </p:cNvPr>
                <p:cNvSpPr/>
                <p:nvPr/>
              </p:nvSpPr>
              <p:spPr>
                <a:xfrm>
                  <a:off x="4192817" y="5495292"/>
                  <a:ext cx="119365" cy="238730"/>
                </a:xfrm>
                <a:custGeom>
                  <a:avLst/>
                  <a:gdLst>
                    <a:gd name="connsiteX0" fmla="*/ 41872 w 119364"/>
                    <a:gd name="connsiteY0" fmla="*/ 232762 h 238729"/>
                    <a:gd name="connsiteX1" fmla="*/ 29935 w 119364"/>
                    <a:gd name="connsiteY1" fmla="*/ 220825 h 238729"/>
                    <a:gd name="connsiteX2" fmla="*/ 69724 w 119364"/>
                    <a:gd name="connsiteY2" fmla="*/ 149206 h 238729"/>
                    <a:gd name="connsiteX3" fmla="*/ 77681 w 119364"/>
                    <a:gd name="connsiteY3" fmla="*/ 57693 h 238729"/>
                    <a:gd name="connsiteX4" fmla="*/ 57787 w 119364"/>
                    <a:gd name="connsiteY4" fmla="*/ 69630 h 238729"/>
                    <a:gd name="connsiteX5" fmla="*/ 37893 w 119364"/>
                    <a:gd name="connsiteY5" fmla="*/ 65651 h 238729"/>
                    <a:gd name="connsiteX6" fmla="*/ 41872 w 119364"/>
                    <a:gd name="connsiteY6" fmla="*/ 45756 h 238729"/>
                    <a:gd name="connsiteX7" fmla="*/ 85639 w 119364"/>
                    <a:gd name="connsiteY7" fmla="*/ 29841 h 238729"/>
                    <a:gd name="connsiteX8" fmla="*/ 93597 w 119364"/>
                    <a:gd name="connsiteY8" fmla="*/ 29841 h 238729"/>
                    <a:gd name="connsiteX9" fmla="*/ 97576 w 119364"/>
                    <a:gd name="connsiteY9" fmla="*/ 37799 h 238729"/>
                    <a:gd name="connsiteX10" fmla="*/ 89618 w 119364"/>
                    <a:gd name="connsiteY10" fmla="*/ 169100 h 238729"/>
                    <a:gd name="connsiteX11" fmla="*/ 57787 w 119364"/>
                    <a:gd name="connsiteY11" fmla="*/ 220825 h 238729"/>
                    <a:gd name="connsiteX12" fmla="*/ 41872 w 119364"/>
                    <a:gd name="connsiteY12" fmla="*/ 232762 h 238729"/>
                    <a:gd name="connsiteX13" fmla="*/ 41872 w 119364"/>
                    <a:gd name="connsiteY13" fmla="*/ 232762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364" h="238729">
                      <a:moveTo>
                        <a:pt x="41872" y="232762"/>
                      </a:moveTo>
                      <a:cubicBezTo>
                        <a:pt x="33914" y="232762"/>
                        <a:pt x="29935" y="228783"/>
                        <a:pt x="29935" y="220825"/>
                      </a:cubicBezTo>
                      <a:cubicBezTo>
                        <a:pt x="29935" y="216846"/>
                        <a:pt x="25957" y="192973"/>
                        <a:pt x="69724" y="149206"/>
                      </a:cubicBezTo>
                      <a:cubicBezTo>
                        <a:pt x="89618" y="125333"/>
                        <a:pt x="101554" y="101460"/>
                        <a:pt x="77681" y="57693"/>
                      </a:cubicBezTo>
                      <a:cubicBezTo>
                        <a:pt x="69724" y="61672"/>
                        <a:pt x="61766" y="65651"/>
                        <a:pt x="57787" y="69630"/>
                      </a:cubicBezTo>
                      <a:cubicBezTo>
                        <a:pt x="53808" y="73608"/>
                        <a:pt x="41872" y="73608"/>
                        <a:pt x="37893" y="65651"/>
                      </a:cubicBezTo>
                      <a:cubicBezTo>
                        <a:pt x="33914" y="61672"/>
                        <a:pt x="33914" y="49735"/>
                        <a:pt x="41872" y="45756"/>
                      </a:cubicBezTo>
                      <a:cubicBezTo>
                        <a:pt x="49830" y="37799"/>
                        <a:pt x="69724" y="29841"/>
                        <a:pt x="85639" y="29841"/>
                      </a:cubicBezTo>
                      <a:lnTo>
                        <a:pt x="93597" y="29841"/>
                      </a:lnTo>
                      <a:lnTo>
                        <a:pt x="97576" y="37799"/>
                      </a:lnTo>
                      <a:cubicBezTo>
                        <a:pt x="125427" y="89524"/>
                        <a:pt x="125427" y="133291"/>
                        <a:pt x="89618" y="169100"/>
                      </a:cubicBezTo>
                      <a:cubicBezTo>
                        <a:pt x="57787" y="204910"/>
                        <a:pt x="57787" y="220825"/>
                        <a:pt x="57787" y="220825"/>
                      </a:cubicBezTo>
                      <a:cubicBezTo>
                        <a:pt x="57787" y="224804"/>
                        <a:pt x="53808" y="232762"/>
                        <a:pt x="41872" y="232762"/>
                      </a:cubicBezTo>
                      <a:cubicBezTo>
                        <a:pt x="45851" y="232762"/>
                        <a:pt x="41872" y="232762"/>
                        <a:pt x="41872" y="23276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513E536F-1464-B244-A25C-ECD72A36BCC6}"/>
                    </a:ext>
                  </a:extLst>
                </p:cNvPr>
                <p:cNvSpPr/>
                <p:nvPr/>
              </p:nvSpPr>
              <p:spPr>
                <a:xfrm>
                  <a:off x="4224648" y="5594763"/>
                  <a:ext cx="119365" cy="238730"/>
                </a:xfrm>
                <a:custGeom>
                  <a:avLst/>
                  <a:gdLst>
                    <a:gd name="connsiteX0" fmla="*/ 41872 w 119364"/>
                    <a:gd name="connsiteY0" fmla="*/ 232762 h 238729"/>
                    <a:gd name="connsiteX1" fmla="*/ 29935 w 119364"/>
                    <a:gd name="connsiteY1" fmla="*/ 220825 h 238729"/>
                    <a:gd name="connsiteX2" fmla="*/ 69724 w 119364"/>
                    <a:gd name="connsiteY2" fmla="*/ 149206 h 238729"/>
                    <a:gd name="connsiteX3" fmla="*/ 77681 w 119364"/>
                    <a:gd name="connsiteY3" fmla="*/ 57693 h 238729"/>
                    <a:gd name="connsiteX4" fmla="*/ 57787 w 119364"/>
                    <a:gd name="connsiteY4" fmla="*/ 69630 h 238729"/>
                    <a:gd name="connsiteX5" fmla="*/ 37893 w 119364"/>
                    <a:gd name="connsiteY5" fmla="*/ 65651 h 238729"/>
                    <a:gd name="connsiteX6" fmla="*/ 41872 w 119364"/>
                    <a:gd name="connsiteY6" fmla="*/ 45756 h 238729"/>
                    <a:gd name="connsiteX7" fmla="*/ 85639 w 119364"/>
                    <a:gd name="connsiteY7" fmla="*/ 29841 h 238729"/>
                    <a:gd name="connsiteX8" fmla="*/ 93597 w 119364"/>
                    <a:gd name="connsiteY8" fmla="*/ 29841 h 238729"/>
                    <a:gd name="connsiteX9" fmla="*/ 97576 w 119364"/>
                    <a:gd name="connsiteY9" fmla="*/ 37799 h 238729"/>
                    <a:gd name="connsiteX10" fmla="*/ 89618 w 119364"/>
                    <a:gd name="connsiteY10" fmla="*/ 169100 h 238729"/>
                    <a:gd name="connsiteX11" fmla="*/ 53808 w 119364"/>
                    <a:gd name="connsiteY11" fmla="*/ 216846 h 238729"/>
                    <a:gd name="connsiteX12" fmla="*/ 41872 w 119364"/>
                    <a:gd name="connsiteY12" fmla="*/ 232762 h 238729"/>
                    <a:gd name="connsiteX13" fmla="*/ 41872 w 119364"/>
                    <a:gd name="connsiteY13" fmla="*/ 232762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364" h="238729">
                      <a:moveTo>
                        <a:pt x="41872" y="232762"/>
                      </a:moveTo>
                      <a:cubicBezTo>
                        <a:pt x="33914" y="232762"/>
                        <a:pt x="29935" y="228783"/>
                        <a:pt x="29935" y="220825"/>
                      </a:cubicBezTo>
                      <a:cubicBezTo>
                        <a:pt x="29935" y="216846"/>
                        <a:pt x="25957" y="192973"/>
                        <a:pt x="69724" y="149206"/>
                      </a:cubicBezTo>
                      <a:cubicBezTo>
                        <a:pt x="89618" y="125333"/>
                        <a:pt x="101554" y="101460"/>
                        <a:pt x="77681" y="57693"/>
                      </a:cubicBezTo>
                      <a:cubicBezTo>
                        <a:pt x="69724" y="61672"/>
                        <a:pt x="61766" y="65651"/>
                        <a:pt x="57787" y="69630"/>
                      </a:cubicBezTo>
                      <a:cubicBezTo>
                        <a:pt x="53808" y="73608"/>
                        <a:pt x="41872" y="73608"/>
                        <a:pt x="37893" y="65651"/>
                      </a:cubicBezTo>
                      <a:cubicBezTo>
                        <a:pt x="33914" y="61672"/>
                        <a:pt x="33914" y="49735"/>
                        <a:pt x="41872" y="45756"/>
                      </a:cubicBezTo>
                      <a:cubicBezTo>
                        <a:pt x="49830" y="37799"/>
                        <a:pt x="69724" y="29841"/>
                        <a:pt x="85639" y="29841"/>
                      </a:cubicBezTo>
                      <a:lnTo>
                        <a:pt x="93597" y="29841"/>
                      </a:lnTo>
                      <a:lnTo>
                        <a:pt x="97576" y="37799"/>
                      </a:lnTo>
                      <a:cubicBezTo>
                        <a:pt x="125427" y="89524"/>
                        <a:pt x="125427" y="133291"/>
                        <a:pt x="89618" y="169100"/>
                      </a:cubicBezTo>
                      <a:cubicBezTo>
                        <a:pt x="53808" y="200931"/>
                        <a:pt x="53808" y="216846"/>
                        <a:pt x="53808" y="216846"/>
                      </a:cubicBezTo>
                      <a:cubicBezTo>
                        <a:pt x="57787" y="224804"/>
                        <a:pt x="49830" y="232762"/>
                        <a:pt x="41872" y="232762"/>
                      </a:cubicBezTo>
                      <a:cubicBezTo>
                        <a:pt x="41872" y="232762"/>
                        <a:pt x="41872" y="232762"/>
                        <a:pt x="41872" y="23276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3A6A54E4-4E14-794E-A666-5E1410411646}"/>
                    </a:ext>
                  </a:extLst>
                </p:cNvPr>
                <p:cNvSpPr/>
                <p:nvPr/>
              </p:nvSpPr>
              <p:spPr>
                <a:xfrm>
                  <a:off x="4244636" y="5690254"/>
                  <a:ext cx="119365" cy="198942"/>
                </a:xfrm>
                <a:custGeom>
                  <a:avLst/>
                  <a:gdLst>
                    <a:gd name="connsiteX0" fmla="*/ 49735 w 119364"/>
                    <a:gd name="connsiteY0" fmla="*/ 188995 h 198941"/>
                    <a:gd name="connsiteX1" fmla="*/ 29841 w 119364"/>
                    <a:gd name="connsiteY1" fmla="*/ 181037 h 198941"/>
                    <a:gd name="connsiteX2" fmla="*/ 49735 w 119364"/>
                    <a:gd name="connsiteY2" fmla="*/ 161143 h 198941"/>
                    <a:gd name="connsiteX3" fmla="*/ 73608 w 119364"/>
                    <a:gd name="connsiteY3" fmla="*/ 149206 h 198941"/>
                    <a:gd name="connsiteX4" fmla="*/ 89524 w 119364"/>
                    <a:gd name="connsiteY4" fmla="*/ 61672 h 198941"/>
                    <a:gd name="connsiteX5" fmla="*/ 57693 w 119364"/>
                    <a:gd name="connsiteY5" fmla="*/ 81566 h 198941"/>
                    <a:gd name="connsiteX6" fmla="*/ 37799 w 119364"/>
                    <a:gd name="connsiteY6" fmla="*/ 81566 h 198941"/>
                    <a:gd name="connsiteX7" fmla="*/ 33820 w 119364"/>
                    <a:gd name="connsiteY7" fmla="*/ 65651 h 198941"/>
                    <a:gd name="connsiteX8" fmla="*/ 89524 w 119364"/>
                    <a:gd name="connsiteY8" fmla="*/ 29841 h 198941"/>
                    <a:gd name="connsiteX9" fmla="*/ 97481 w 119364"/>
                    <a:gd name="connsiteY9" fmla="*/ 29841 h 198941"/>
                    <a:gd name="connsiteX10" fmla="*/ 101460 w 119364"/>
                    <a:gd name="connsiteY10" fmla="*/ 37799 h 198941"/>
                    <a:gd name="connsiteX11" fmla="*/ 85545 w 119364"/>
                    <a:gd name="connsiteY11" fmla="*/ 165122 h 198941"/>
                    <a:gd name="connsiteX12" fmla="*/ 49735 w 119364"/>
                    <a:gd name="connsiteY12" fmla="*/ 188995 h 198941"/>
                    <a:gd name="connsiteX13" fmla="*/ 49735 w 119364"/>
                    <a:gd name="connsiteY13" fmla="*/ 188995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364" h="198941">
                      <a:moveTo>
                        <a:pt x="49735" y="188995"/>
                      </a:moveTo>
                      <a:cubicBezTo>
                        <a:pt x="37799" y="188995"/>
                        <a:pt x="29841" y="181037"/>
                        <a:pt x="29841" y="181037"/>
                      </a:cubicBezTo>
                      <a:lnTo>
                        <a:pt x="49735" y="161143"/>
                      </a:lnTo>
                      <a:cubicBezTo>
                        <a:pt x="49735" y="161143"/>
                        <a:pt x="61672" y="161143"/>
                        <a:pt x="73608" y="149206"/>
                      </a:cubicBezTo>
                      <a:cubicBezTo>
                        <a:pt x="97481" y="125333"/>
                        <a:pt x="109418" y="101460"/>
                        <a:pt x="89524" y="61672"/>
                      </a:cubicBezTo>
                      <a:cubicBezTo>
                        <a:pt x="77587" y="65651"/>
                        <a:pt x="61672" y="77587"/>
                        <a:pt x="57693" y="81566"/>
                      </a:cubicBezTo>
                      <a:cubicBezTo>
                        <a:pt x="53714" y="85545"/>
                        <a:pt x="45757" y="89524"/>
                        <a:pt x="37799" y="81566"/>
                      </a:cubicBezTo>
                      <a:cubicBezTo>
                        <a:pt x="33820" y="77587"/>
                        <a:pt x="29841" y="69630"/>
                        <a:pt x="33820" y="65651"/>
                      </a:cubicBezTo>
                      <a:cubicBezTo>
                        <a:pt x="37799" y="57693"/>
                        <a:pt x="69630" y="33820"/>
                        <a:pt x="89524" y="29841"/>
                      </a:cubicBezTo>
                      <a:lnTo>
                        <a:pt x="97481" y="29841"/>
                      </a:lnTo>
                      <a:lnTo>
                        <a:pt x="101460" y="37799"/>
                      </a:lnTo>
                      <a:cubicBezTo>
                        <a:pt x="137270" y="101460"/>
                        <a:pt x="113397" y="137270"/>
                        <a:pt x="85545" y="165122"/>
                      </a:cubicBezTo>
                      <a:cubicBezTo>
                        <a:pt x="77587" y="181037"/>
                        <a:pt x="61672" y="188995"/>
                        <a:pt x="49735" y="188995"/>
                      </a:cubicBezTo>
                      <a:lnTo>
                        <a:pt x="49735" y="1889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2F9879C5-9C38-4141-A1C1-96B5A889A2B1}"/>
                    </a:ext>
                  </a:extLst>
                </p:cNvPr>
                <p:cNvSpPr/>
                <p:nvPr/>
              </p:nvSpPr>
              <p:spPr>
                <a:xfrm>
                  <a:off x="4724514" y="5370387"/>
                  <a:ext cx="278518" cy="716190"/>
                </a:xfrm>
                <a:custGeom>
                  <a:avLst/>
                  <a:gdLst>
                    <a:gd name="connsiteX0" fmla="*/ 43339 w 278518"/>
                    <a:gd name="connsiteY0" fmla="*/ 707804 h 716189"/>
                    <a:gd name="connsiteX1" fmla="*/ 39360 w 278518"/>
                    <a:gd name="connsiteY1" fmla="*/ 707804 h 716189"/>
                    <a:gd name="connsiteX2" fmla="*/ 31402 w 278518"/>
                    <a:gd name="connsiteY2" fmla="*/ 691888 h 716189"/>
                    <a:gd name="connsiteX3" fmla="*/ 234323 w 278518"/>
                    <a:gd name="connsiteY3" fmla="*/ 39360 h 716189"/>
                    <a:gd name="connsiteX4" fmla="*/ 250238 w 278518"/>
                    <a:gd name="connsiteY4" fmla="*/ 31402 h 716189"/>
                    <a:gd name="connsiteX5" fmla="*/ 258196 w 278518"/>
                    <a:gd name="connsiteY5" fmla="*/ 47318 h 716189"/>
                    <a:gd name="connsiteX6" fmla="*/ 55275 w 278518"/>
                    <a:gd name="connsiteY6" fmla="*/ 695867 h 716189"/>
                    <a:gd name="connsiteX7" fmla="*/ 43339 w 278518"/>
                    <a:gd name="connsiteY7" fmla="*/ 707804 h 7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518" h="716189">
                      <a:moveTo>
                        <a:pt x="43339" y="707804"/>
                      </a:moveTo>
                      <a:cubicBezTo>
                        <a:pt x="43339" y="707804"/>
                        <a:pt x="39360" y="707804"/>
                        <a:pt x="39360" y="707804"/>
                      </a:cubicBezTo>
                      <a:cubicBezTo>
                        <a:pt x="31402" y="703825"/>
                        <a:pt x="27423" y="699846"/>
                        <a:pt x="31402" y="691888"/>
                      </a:cubicBezTo>
                      <a:lnTo>
                        <a:pt x="234323" y="39360"/>
                      </a:lnTo>
                      <a:cubicBezTo>
                        <a:pt x="238301" y="31402"/>
                        <a:pt x="242280" y="27423"/>
                        <a:pt x="250238" y="31402"/>
                      </a:cubicBezTo>
                      <a:cubicBezTo>
                        <a:pt x="258196" y="35381"/>
                        <a:pt x="262174" y="39360"/>
                        <a:pt x="258196" y="47318"/>
                      </a:cubicBezTo>
                      <a:lnTo>
                        <a:pt x="55275" y="695867"/>
                      </a:lnTo>
                      <a:cubicBezTo>
                        <a:pt x="55275" y="703825"/>
                        <a:pt x="51296" y="707804"/>
                        <a:pt x="43339" y="70780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9076B437-C22E-4647-B843-3A1975924FAF}"/>
                    </a:ext>
                  </a:extLst>
                </p:cNvPr>
                <p:cNvSpPr/>
                <p:nvPr/>
              </p:nvSpPr>
              <p:spPr>
                <a:xfrm>
                  <a:off x="4939371" y="5318662"/>
                  <a:ext cx="79577" cy="79577"/>
                </a:xfrm>
                <a:custGeom>
                  <a:avLst/>
                  <a:gdLst>
                    <a:gd name="connsiteX0" fmla="*/ 43339 w 79576"/>
                    <a:gd name="connsiteY0" fmla="*/ 79148 h 79576"/>
                    <a:gd name="connsiteX1" fmla="*/ 39360 w 79576"/>
                    <a:gd name="connsiteY1" fmla="*/ 79148 h 79576"/>
                    <a:gd name="connsiteX2" fmla="*/ 31402 w 79576"/>
                    <a:gd name="connsiteY2" fmla="*/ 63233 h 79576"/>
                    <a:gd name="connsiteX3" fmla="*/ 39360 w 79576"/>
                    <a:gd name="connsiteY3" fmla="*/ 39360 h 79576"/>
                    <a:gd name="connsiteX4" fmla="*/ 55275 w 79576"/>
                    <a:gd name="connsiteY4" fmla="*/ 31402 h 79576"/>
                    <a:gd name="connsiteX5" fmla="*/ 63233 w 79576"/>
                    <a:gd name="connsiteY5" fmla="*/ 47318 h 79576"/>
                    <a:gd name="connsiteX6" fmla="*/ 55275 w 79576"/>
                    <a:gd name="connsiteY6" fmla="*/ 67212 h 79576"/>
                    <a:gd name="connsiteX7" fmla="*/ 43339 w 79576"/>
                    <a:gd name="connsiteY7" fmla="*/ 79148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43339" y="79148"/>
                      </a:moveTo>
                      <a:cubicBezTo>
                        <a:pt x="43339" y="79148"/>
                        <a:pt x="39360" y="79148"/>
                        <a:pt x="39360" y="79148"/>
                      </a:cubicBezTo>
                      <a:cubicBezTo>
                        <a:pt x="31402" y="75169"/>
                        <a:pt x="27423" y="71190"/>
                        <a:pt x="31402" y="63233"/>
                      </a:cubicBezTo>
                      <a:lnTo>
                        <a:pt x="39360" y="39360"/>
                      </a:lnTo>
                      <a:cubicBezTo>
                        <a:pt x="43339" y="31402"/>
                        <a:pt x="47317" y="27423"/>
                        <a:pt x="55275" y="31402"/>
                      </a:cubicBezTo>
                      <a:cubicBezTo>
                        <a:pt x="63233" y="35381"/>
                        <a:pt x="67212" y="39360"/>
                        <a:pt x="63233" y="47318"/>
                      </a:cubicBezTo>
                      <a:lnTo>
                        <a:pt x="55275" y="67212"/>
                      </a:lnTo>
                      <a:cubicBezTo>
                        <a:pt x="55275" y="75169"/>
                        <a:pt x="51296" y="79148"/>
                        <a:pt x="43339" y="7914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DE177B25-7C16-3842-B191-EE89BD498FF2}"/>
                    </a:ext>
                  </a:extLst>
                </p:cNvPr>
                <p:cNvSpPr/>
                <p:nvPr/>
              </p:nvSpPr>
              <p:spPr>
                <a:xfrm>
                  <a:off x="5005958" y="5381271"/>
                  <a:ext cx="79577" cy="79577"/>
                </a:xfrm>
                <a:custGeom>
                  <a:avLst/>
                  <a:gdLst>
                    <a:gd name="connsiteX0" fmla="*/ 44391 w 79576"/>
                    <a:gd name="connsiteY0" fmla="*/ 76222 h 79576"/>
                    <a:gd name="connsiteX1" fmla="*/ 36434 w 79576"/>
                    <a:gd name="connsiteY1" fmla="*/ 72243 h 79576"/>
                    <a:gd name="connsiteX2" fmla="*/ 32455 w 79576"/>
                    <a:gd name="connsiteY2" fmla="*/ 52349 h 79576"/>
                    <a:gd name="connsiteX3" fmla="*/ 40412 w 79576"/>
                    <a:gd name="connsiteY3" fmla="*/ 36434 h 79576"/>
                    <a:gd name="connsiteX4" fmla="*/ 60307 w 79576"/>
                    <a:gd name="connsiteY4" fmla="*/ 32455 h 79576"/>
                    <a:gd name="connsiteX5" fmla="*/ 64285 w 79576"/>
                    <a:gd name="connsiteY5" fmla="*/ 52349 h 79576"/>
                    <a:gd name="connsiteX6" fmla="*/ 56328 w 79576"/>
                    <a:gd name="connsiteY6" fmla="*/ 68264 h 79576"/>
                    <a:gd name="connsiteX7" fmla="*/ 44391 w 79576"/>
                    <a:gd name="connsiteY7" fmla="*/ 76222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44391" y="76222"/>
                      </a:moveTo>
                      <a:cubicBezTo>
                        <a:pt x="40412" y="76222"/>
                        <a:pt x="40412" y="76222"/>
                        <a:pt x="36434" y="72243"/>
                      </a:cubicBezTo>
                      <a:cubicBezTo>
                        <a:pt x="28476" y="68264"/>
                        <a:pt x="28476" y="60307"/>
                        <a:pt x="32455" y="52349"/>
                      </a:cubicBezTo>
                      <a:lnTo>
                        <a:pt x="40412" y="36434"/>
                      </a:lnTo>
                      <a:cubicBezTo>
                        <a:pt x="44391" y="28476"/>
                        <a:pt x="52349" y="28476"/>
                        <a:pt x="60307" y="32455"/>
                      </a:cubicBezTo>
                      <a:cubicBezTo>
                        <a:pt x="68264" y="36434"/>
                        <a:pt x="68264" y="44391"/>
                        <a:pt x="64285" y="52349"/>
                      </a:cubicBezTo>
                      <a:lnTo>
                        <a:pt x="56328" y="68264"/>
                      </a:lnTo>
                      <a:cubicBezTo>
                        <a:pt x="52349" y="72243"/>
                        <a:pt x="48370" y="76222"/>
                        <a:pt x="44391" y="762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9C41AF89-2F91-3D4F-849D-0466387E6967}"/>
                    </a:ext>
                  </a:extLst>
                </p:cNvPr>
                <p:cNvSpPr/>
                <p:nvPr/>
              </p:nvSpPr>
              <p:spPr>
                <a:xfrm>
                  <a:off x="4869313" y="5443287"/>
                  <a:ext cx="198942" cy="198942"/>
                </a:xfrm>
                <a:custGeom>
                  <a:avLst/>
                  <a:gdLst>
                    <a:gd name="connsiteX0" fmla="*/ 53714 w 198941"/>
                    <a:gd name="connsiteY0" fmla="*/ 177338 h 198941"/>
                    <a:gd name="connsiteX1" fmla="*/ 53714 w 198941"/>
                    <a:gd name="connsiteY1" fmla="*/ 177338 h 198941"/>
                    <a:gd name="connsiteX2" fmla="*/ 29841 w 198941"/>
                    <a:gd name="connsiteY2" fmla="*/ 165401 h 198941"/>
                    <a:gd name="connsiteX3" fmla="*/ 101460 w 198941"/>
                    <a:gd name="connsiteY3" fmla="*/ 129592 h 198941"/>
                    <a:gd name="connsiteX4" fmla="*/ 157164 w 198941"/>
                    <a:gd name="connsiteY4" fmla="*/ 57973 h 198941"/>
                    <a:gd name="connsiteX5" fmla="*/ 77587 w 198941"/>
                    <a:gd name="connsiteY5" fmla="*/ 85825 h 198941"/>
                    <a:gd name="connsiteX6" fmla="*/ 57693 w 198941"/>
                    <a:gd name="connsiteY6" fmla="*/ 85825 h 198941"/>
                    <a:gd name="connsiteX7" fmla="*/ 57693 w 198941"/>
                    <a:gd name="connsiteY7" fmla="*/ 65930 h 198941"/>
                    <a:gd name="connsiteX8" fmla="*/ 173079 w 198941"/>
                    <a:gd name="connsiteY8" fmla="*/ 30121 h 198941"/>
                    <a:gd name="connsiteX9" fmla="*/ 185016 w 198941"/>
                    <a:gd name="connsiteY9" fmla="*/ 30121 h 198941"/>
                    <a:gd name="connsiteX10" fmla="*/ 185016 w 198941"/>
                    <a:gd name="connsiteY10" fmla="*/ 42058 h 198941"/>
                    <a:gd name="connsiteX11" fmla="*/ 105439 w 198941"/>
                    <a:gd name="connsiteY11" fmla="*/ 149486 h 198941"/>
                    <a:gd name="connsiteX12" fmla="*/ 53714 w 198941"/>
                    <a:gd name="connsiteY12" fmla="*/ 177338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8941" h="198941">
                      <a:moveTo>
                        <a:pt x="53714" y="177338"/>
                      </a:moveTo>
                      <a:cubicBezTo>
                        <a:pt x="57693" y="177338"/>
                        <a:pt x="57693" y="177338"/>
                        <a:pt x="53714" y="177338"/>
                      </a:cubicBezTo>
                      <a:lnTo>
                        <a:pt x="29841" y="165401"/>
                      </a:lnTo>
                      <a:cubicBezTo>
                        <a:pt x="33820" y="161423"/>
                        <a:pt x="45757" y="141528"/>
                        <a:pt x="101460" y="129592"/>
                      </a:cubicBezTo>
                      <a:cubicBezTo>
                        <a:pt x="121354" y="125613"/>
                        <a:pt x="149206" y="113676"/>
                        <a:pt x="157164" y="57973"/>
                      </a:cubicBezTo>
                      <a:cubicBezTo>
                        <a:pt x="101460" y="57973"/>
                        <a:pt x="81566" y="85825"/>
                        <a:pt x="77587" y="85825"/>
                      </a:cubicBezTo>
                      <a:cubicBezTo>
                        <a:pt x="73608" y="89803"/>
                        <a:pt x="65651" y="93782"/>
                        <a:pt x="57693" y="85825"/>
                      </a:cubicBezTo>
                      <a:cubicBezTo>
                        <a:pt x="53714" y="81846"/>
                        <a:pt x="49735" y="73888"/>
                        <a:pt x="57693" y="65930"/>
                      </a:cubicBezTo>
                      <a:cubicBezTo>
                        <a:pt x="57693" y="65930"/>
                        <a:pt x="93503" y="26142"/>
                        <a:pt x="173079" y="30121"/>
                      </a:cubicBezTo>
                      <a:lnTo>
                        <a:pt x="185016" y="30121"/>
                      </a:lnTo>
                      <a:lnTo>
                        <a:pt x="185016" y="42058"/>
                      </a:lnTo>
                      <a:cubicBezTo>
                        <a:pt x="177058" y="105719"/>
                        <a:pt x="153185" y="141528"/>
                        <a:pt x="105439" y="149486"/>
                      </a:cubicBezTo>
                      <a:cubicBezTo>
                        <a:pt x="65651" y="165401"/>
                        <a:pt x="53714" y="177338"/>
                        <a:pt x="53714" y="17733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ACD25556-77DF-BF46-ACEB-5416656213F0}"/>
                    </a:ext>
                  </a:extLst>
                </p:cNvPr>
                <p:cNvSpPr/>
                <p:nvPr/>
              </p:nvSpPr>
              <p:spPr>
                <a:xfrm>
                  <a:off x="4837482" y="5535080"/>
                  <a:ext cx="198942" cy="198942"/>
                </a:xfrm>
                <a:custGeom>
                  <a:avLst/>
                  <a:gdLst>
                    <a:gd name="connsiteX0" fmla="*/ 41778 w 198941"/>
                    <a:gd name="connsiteY0" fmla="*/ 192973 h 198941"/>
                    <a:gd name="connsiteX1" fmla="*/ 37799 w 198941"/>
                    <a:gd name="connsiteY1" fmla="*/ 192973 h 198941"/>
                    <a:gd name="connsiteX2" fmla="*/ 29841 w 198941"/>
                    <a:gd name="connsiteY2" fmla="*/ 173079 h 198941"/>
                    <a:gd name="connsiteX3" fmla="*/ 101460 w 198941"/>
                    <a:gd name="connsiteY3" fmla="*/ 133291 h 198941"/>
                    <a:gd name="connsiteX4" fmla="*/ 161143 w 198941"/>
                    <a:gd name="connsiteY4" fmla="*/ 61672 h 198941"/>
                    <a:gd name="connsiteX5" fmla="*/ 137270 w 198941"/>
                    <a:gd name="connsiteY5" fmla="*/ 57693 h 198941"/>
                    <a:gd name="connsiteX6" fmla="*/ 121354 w 198941"/>
                    <a:gd name="connsiteY6" fmla="*/ 45756 h 198941"/>
                    <a:gd name="connsiteX7" fmla="*/ 133291 w 198941"/>
                    <a:gd name="connsiteY7" fmla="*/ 29841 h 198941"/>
                    <a:gd name="connsiteX8" fmla="*/ 181037 w 198941"/>
                    <a:gd name="connsiteY8" fmla="*/ 41778 h 198941"/>
                    <a:gd name="connsiteX9" fmla="*/ 188995 w 198941"/>
                    <a:gd name="connsiteY9" fmla="*/ 45756 h 198941"/>
                    <a:gd name="connsiteX10" fmla="*/ 188995 w 198941"/>
                    <a:gd name="connsiteY10" fmla="*/ 53714 h 198941"/>
                    <a:gd name="connsiteX11" fmla="*/ 105439 w 198941"/>
                    <a:gd name="connsiteY11" fmla="*/ 157164 h 198941"/>
                    <a:gd name="connsiteX12" fmla="*/ 49735 w 198941"/>
                    <a:gd name="connsiteY12" fmla="*/ 181037 h 198941"/>
                    <a:gd name="connsiteX13" fmla="*/ 41778 w 198941"/>
                    <a:gd name="connsiteY13" fmla="*/ 192973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198941">
                      <a:moveTo>
                        <a:pt x="41778" y="192973"/>
                      </a:moveTo>
                      <a:cubicBezTo>
                        <a:pt x="41778" y="192973"/>
                        <a:pt x="37799" y="192973"/>
                        <a:pt x="37799" y="192973"/>
                      </a:cubicBezTo>
                      <a:cubicBezTo>
                        <a:pt x="29841" y="188995"/>
                        <a:pt x="29841" y="181037"/>
                        <a:pt x="29841" y="173079"/>
                      </a:cubicBezTo>
                      <a:cubicBezTo>
                        <a:pt x="29841" y="169100"/>
                        <a:pt x="45757" y="149206"/>
                        <a:pt x="101460" y="133291"/>
                      </a:cubicBezTo>
                      <a:cubicBezTo>
                        <a:pt x="133291" y="125333"/>
                        <a:pt x="153185" y="113397"/>
                        <a:pt x="161143" y="61672"/>
                      </a:cubicBezTo>
                      <a:cubicBezTo>
                        <a:pt x="153185" y="57693"/>
                        <a:pt x="145227" y="57693"/>
                        <a:pt x="137270" y="57693"/>
                      </a:cubicBezTo>
                      <a:cubicBezTo>
                        <a:pt x="129312" y="57693"/>
                        <a:pt x="125333" y="53714"/>
                        <a:pt x="121354" y="45756"/>
                      </a:cubicBezTo>
                      <a:cubicBezTo>
                        <a:pt x="121354" y="37799"/>
                        <a:pt x="125333" y="33820"/>
                        <a:pt x="133291" y="29841"/>
                      </a:cubicBezTo>
                      <a:cubicBezTo>
                        <a:pt x="145227" y="29841"/>
                        <a:pt x="165122" y="29841"/>
                        <a:pt x="181037" y="41778"/>
                      </a:cubicBezTo>
                      <a:lnTo>
                        <a:pt x="188995" y="45756"/>
                      </a:lnTo>
                      <a:lnTo>
                        <a:pt x="188995" y="53714"/>
                      </a:lnTo>
                      <a:cubicBezTo>
                        <a:pt x="181037" y="113397"/>
                        <a:pt x="157164" y="145227"/>
                        <a:pt x="105439" y="157164"/>
                      </a:cubicBezTo>
                      <a:cubicBezTo>
                        <a:pt x="61672" y="165121"/>
                        <a:pt x="49735" y="181037"/>
                        <a:pt x="49735" y="181037"/>
                      </a:cubicBezTo>
                      <a:cubicBezTo>
                        <a:pt x="53714" y="192973"/>
                        <a:pt x="49735" y="192973"/>
                        <a:pt x="41778" y="19297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60454583-D325-F74D-AB07-22D9640BD557}"/>
                    </a:ext>
                  </a:extLst>
                </p:cNvPr>
                <p:cNvSpPr/>
                <p:nvPr/>
              </p:nvSpPr>
              <p:spPr>
                <a:xfrm>
                  <a:off x="4809630" y="5638530"/>
                  <a:ext cx="198942" cy="198942"/>
                </a:xfrm>
                <a:custGeom>
                  <a:avLst/>
                  <a:gdLst>
                    <a:gd name="connsiteX0" fmla="*/ 41778 w 198941"/>
                    <a:gd name="connsiteY0" fmla="*/ 192973 h 198941"/>
                    <a:gd name="connsiteX1" fmla="*/ 37799 w 198941"/>
                    <a:gd name="connsiteY1" fmla="*/ 192973 h 198941"/>
                    <a:gd name="connsiteX2" fmla="*/ 29841 w 198941"/>
                    <a:gd name="connsiteY2" fmla="*/ 173079 h 198941"/>
                    <a:gd name="connsiteX3" fmla="*/ 101460 w 198941"/>
                    <a:gd name="connsiteY3" fmla="*/ 133291 h 198941"/>
                    <a:gd name="connsiteX4" fmla="*/ 161143 w 198941"/>
                    <a:gd name="connsiteY4" fmla="*/ 61672 h 198941"/>
                    <a:gd name="connsiteX5" fmla="*/ 137270 w 198941"/>
                    <a:gd name="connsiteY5" fmla="*/ 57693 h 198941"/>
                    <a:gd name="connsiteX6" fmla="*/ 121354 w 198941"/>
                    <a:gd name="connsiteY6" fmla="*/ 45757 h 198941"/>
                    <a:gd name="connsiteX7" fmla="*/ 133291 w 198941"/>
                    <a:gd name="connsiteY7" fmla="*/ 29841 h 198941"/>
                    <a:gd name="connsiteX8" fmla="*/ 181037 w 198941"/>
                    <a:gd name="connsiteY8" fmla="*/ 41778 h 198941"/>
                    <a:gd name="connsiteX9" fmla="*/ 188995 w 198941"/>
                    <a:gd name="connsiteY9" fmla="*/ 45757 h 198941"/>
                    <a:gd name="connsiteX10" fmla="*/ 188995 w 198941"/>
                    <a:gd name="connsiteY10" fmla="*/ 53714 h 198941"/>
                    <a:gd name="connsiteX11" fmla="*/ 105439 w 198941"/>
                    <a:gd name="connsiteY11" fmla="*/ 157164 h 198941"/>
                    <a:gd name="connsiteX12" fmla="*/ 49735 w 198941"/>
                    <a:gd name="connsiteY12" fmla="*/ 181037 h 198941"/>
                    <a:gd name="connsiteX13" fmla="*/ 41778 w 198941"/>
                    <a:gd name="connsiteY13" fmla="*/ 192973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198941">
                      <a:moveTo>
                        <a:pt x="41778" y="192973"/>
                      </a:moveTo>
                      <a:cubicBezTo>
                        <a:pt x="41778" y="192973"/>
                        <a:pt x="37799" y="192973"/>
                        <a:pt x="37799" y="192973"/>
                      </a:cubicBezTo>
                      <a:cubicBezTo>
                        <a:pt x="29841" y="188995"/>
                        <a:pt x="29841" y="181037"/>
                        <a:pt x="29841" y="173079"/>
                      </a:cubicBezTo>
                      <a:cubicBezTo>
                        <a:pt x="29841" y="169100"/>
                        <a:pt x="45757" y="149206"/>
                        <a:pt x="101460" y="133291"/>
                      </a:cubicBezTo>
                      <a:cubicBezTo>
                        <a:pt x="133291" y="125333"/>
                        <a:pt x="153185" y="113397"/>
                        <a:pt x="161143" y="61672"/>
                      </a:cubicBezTo>
                      <a:cubicBezTo>
                        <a:pt x="153185" y="57693"/>
                        <a:pt x="145227" y="57693"/>
                        <a:pt x="137270" y="57693"/>
                      </a:cubicBezTo>
                      <a:cubicBezTo>
                        <a:pt x="129312" y="57693"/>
                        <a:pt x="125333" y="53714"/>
                        <a:pt x="121354" y="45757"/>
                      </a:cubicBezTo>
                      <a:cubicBezTo>
                        <a:pt x="121354" y="37799"/>
                        <a:pt x="125333" y="33820"/>
                        <a:pt x="133291" y="29841"/>
                      </a:cubicBezTo>
                      <a:cubicBezTo>
                        <a:pt x="145227" y="29841"/>
                        <a:pt x="165122" y="29841"/>
                        <a:pt x="181037" y="41778"/>
                      </a:cubicBezTo>
                      <a:lnTo>
                        <a:pt x="188995" y="45757"/>
                      </a:lnTo>
                      <a:lnTo>
                        <a:pt x="188995" y="53714"/>
                      </a:lnTo>
                      <a:cubicBezTo>
                        <a:pt x="181037" y="113397"/>
                        <a:pt x="157164" y="145227"/>
                        <a:pt x="105439" y="157164"/>
                      </a:cubicBezTo>
                      <a:cubicBezTo>
                        <a:pt x="61672" y="165122"/>
                        <a:pt x="49735" y="181037"/>
                        <a:pt x="49735" y="181037"/>
                      </a:cubicBezTo>
                      <a:cubicBezTo>
                        <a:pt x="49735" y="188995"/>
                        <a:pt x="45757" y="192973"/>
                        <a:pt x="41778" y="19297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B4D4B6AD-F8A3-D240-A4BC-098820E02A24}"/>
                    </a:ext>
                  </a:extLst>
                </p:cNvPr>
                <p:cNvSpPr/>
                <p:nvPr/>
              </p:nvSpPr>
              <p:spPr>
                <a:xfrm>
                  <a:off x="4793715" y="5741979"/>
                  <a:ext cx="198942" cy="159153"/>
                </a:xfrm>
                <a:custGeom>
                  <a:avLst/>
                  <a:gdLst>
                    <a:gd name="connsiteX0" fmla="*/ 69630 w 198941"/>
                    <a:gd name="connsiteY0" fmla="*/ 149206 h 159153"/>
                    <a:gd name="connsiteX1" fmla="*/ 41778 w 198941"/>
                    <a:gd name="connsiteY1" fmla="*/ 141249 h 159153"/>
                    <a:gd name="connsiteX2" fmla="*/ 29841 w 198941"/>
                    <a:gd name="connsiteY2" fmla="*/ 121354 h 159153"/>
                    <a:gd name="connsiteX3" fmla="*/ 57693 w 198941"/>
                    <a:gd name="connsiteY3" fmla="*/ 117376 h 159153"/>
                    <a:gd name="connsiteX4" fmla="*/ 85545 w 198941"/>
                    <a:gd name="connsiteY4" fmla="*/ 121354 h 159153"/>
                    <a:gd name="connsiteX5" fmla="*/ 149206 w 198941"/>
                    <a:gd name="connsiteY5" fmla="*/ 57693 h 159153"/>
                    <a:gd name="connsiteX6" fmla="*/ 113397 w 198941"/>
                    <a:gd name="connsiteY6" fmla="*/ 57693 h 159153"/>
                    <a:gd name="connsiteX7" fmla="*/ 97481 w 198941"/>
                    <a:gd name="connsiteY7" fmla="*/ 49735 h 159153"/>
                    <a:gd name="connsiteX8" fmla="*/ 105439 w 198941"/>
                    <a:gd name="connsiteY8" fmla="*/ 33820 h 159153"/>
                    <a:gd name="connsiteX9" fmla="*/ 173079 w 198941"/>
                    <a:gd name="connsiteY9" fmla="*/ 37799 h 159153"/>
                    <a:gd name="connsiteX10" fmla="*/ 181037 w 198941"/>
                    <a:gd name="connsiteY10" fmla="*/ 41778 h 159153"/>
                    <a:gd name="connsiteX11" fmla="*/ 181037 w 198941"/>
                    <a:gd name="connsiteY11" fmla="*/ 49735 h 159153"/>
                    <a:gd name="connsiteX12" fmla="*/ 97481 w 198941"/>
                    <a:gd name="connsiteY12" fmla="*/ 145227 h 159153"/>
                    <a:gd name="connsiteX13" fmla="*/ 69630 w 198941"/>
                    <a:gd name="connsiteY13" fmla="*/ 149206 h 15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941" h="159153">
                      <a:moveTo>
                        <a:pt x="69630" y="149206"/>
                      </a:moveTo>
                      <a:cubicBezTo>
                        <a:pt x="57693" y="149206"/>
                        <a:pt x="49735" y="145227"/>
                        <a:pt x="41778" y="141249"/>
                      </a:cubicBezTo>
                      <a:cubicBezTo>
                        <a:pt x="29841" y="133291"/>
                        <a:pt x="29841" y="125333"/>
                        <a:pt x="29841" y="121354"/>
                      </a:cubicBezTo>
                      <a:lnTo>
                        <a:pt x="57693" y="117376"/>
                      </a:lnTo>
                      <a:cubicBezTo>
                        <a:pt x="57693" y="117376"/>
                        <a:pt x="65651" y="125333"/>
                        <a:pt x="85545" y="121354"/>
                      </a:cubicBezTo>
                      <a:cubicBezTo>
                        <a:pt x="121354" y="113397"/>
                        <a:pt x="141249" y="101460"/>
                        <a:pt x="149206" y="57693"/>
                      </a:cubicBezTo>
                      <a:cubicBezTo>
                        <a:pt x="137270" y="57693"/>
                        <a:pt x="117376" y="57693"/>
                        <a:pt x="113397" y="57693"/>
                      </a:cubicBezTo>
                      <a:cubicBezTo>
                        <a:pt x="105439" y="57693"/>
                        <a:pt x="97481" y="53714"/>
                        <a:pt x="97481" y="49735"/>
                      </a:cubicBezTo>
                      <a:cubicBezTo>
                        <a:pt x="97481" y="41778"/>
                        <a:pt x="97481" y="33820"/>
                        <a:pt x="105439" y="33820"/>
                      </a:cubicBezTo>
                      <a:cubicBezTo>
                        <a:pt x="113397" y="29841"/>
                        <a:pt x="153185" y="25862"/>
                        <a:pt x="173079" y="37799"/>
                      </a:cubicBezTo>
                      <a:lnTo>
                        <a:pt x="181037" y="41778"/>
                      </a:lnTo>
                      <a:lnTo>
                        <a:pt x="181037" y="49735"/>
                      </a:lnTo>
                      <a:cubicBezTo>
                        <a:pt x="173079" y="121354"/>
                        <a:pt x="137270" y="137270"/>
                        <a:pt x="97481" y="145227"/>
                      </a:cubicBezTo>
                      <a:cubicBezTo>
                        <a:pt x="81566" y="149206"/>
                        <a:pt x="73608" y="149206"/>
                        <a:pt x="69630" y="149206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696C9D83-8D0F-314C-A0EB-CA50F27C84F4}"/>
                    </a:ext>
                  </a:extLst>
                </p:cNvPr>
                <p:cNvSpPr/>
                <p:nvPr/>
              </p:nvSpPr>
              <p:spPr>
                <a:xfrm>
                  <a:off x="4849419" y="5336138"/>
                  <a:ext cx="79577" cy="79577"/>
                </a:xfrm>
                <a:custGeom>
                  <a:avLst/>
                  <a:gdLst>
                    <a:gd name="connsiteX0" fmla="*/ 41778 w 79576"/>
                    <a:gd name="connsiteY0" fmla="*/ 69630 h 79576"/>
                    <a:gd name="connsiteX1" fmla="*/ 41778 w 79576"/>
                    <a:gd name="connsiteY1" fmla="*/ 69630 h 79576"/>
                    <a:gd name="connsiteX2" fmla="*/ 29841 w 79576"/>
                    <a:gd name="connsiteY2" fmla="*/ 57693 h 79576"/>
                    <a:gd name="connsiteX3" fmla="*/ 29841 w 79576"/>
                    <a:gd name="connsiteY3" fmla="*/ 41778 h 79576"/>
                    <a:gd name="connsiteX4" fmla="*/ 41778 w 79576"/>
                    <a:gd name="connsiteY4" fmla="*/ 29841 h 79576"/>
                    <a:gd name="connsiteX5" fmla="*/ 53714 w 79576"/>
                    <a:gd name="connsiteY5" fmla="*/ 41778 h 79576"/>
                    <a:gd name="connsiteX6" fmla="*/ 53714 w 79576"/>
                    <a:gd name="connsiteY6" fmla="*/ 57693 h 79576"/>
                    <a:gd name="connsiteX7" fmla="*/ 41778 w 79576"/>
                    <a:gd name="connsiteY7" fmla="*/ 69630 h 7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76" h="79576">
                      <a:moveTo>
                        <a:pt x="41778" y="69630"/>
                      </a:moveTo>
                      <a:lnTo>
                        <a:pt x="41778" y="69630"/>
                      </a:lnTo>
                      <a:cubicBezTo>
                        <a:pt x="33820" y="69630"/>
                        <a:pt x="29841" y="61672"/>
                        <a:pt x="29841" y="57693"/>
                      </a:cubicBezTo>
                      <a:lnTo>
                        <a:pt x="29841" y="41778"/>
                      </a:lnTo>
                      <a:cubicBezTo>
                        <a:pt x="29841" y="33820"/>
                        <a:pt x="33820" y="29841"/>
                        <a:pt x="41778" y="29841"/>
                      </a:cubicBezTo>
                      <a:cubicBezTo>
                        <a:pt x="49735" y="29841"/>
                        <a:pt x="53714" y="37799"/>
                        <a:pt x="53714" y="41778"/>
                      </a:cubicBezTo>
                      <a:lnTo>
                        <a:pt x="53714" y="57693"/>
                      </a:lnTo>
                      <a:cubicBezTo>
                        <a:pt x="57693" y="65651"/>
                        <a:pt x="49735" y="69630"/>
                        <a:pt x="41778" y="6963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DEB135CA-6822-614E-9F25-C346EF90FE60}"/>
                    </a:ext>
                  </a:extLst>
                </p:cNvPr>
                <p:cNvSpPr/>
                <p:nvPr/>
              </p:nvSpPr>
              <p:spPr>
                <a:xfrm>
                  <a:off x="4807548" y="5383884"/>
                  <a:ext cx="159153" cy="238730"/>
                </a:xfrm>
                <a:custGeom>
                  <a:avLst/>
                  <a:gdLst>
                    <a:gd name="connsiteX0" fmla="*/ 115479 w 159153"/>
                    <a:gd name="connsiteY0" fmla="*/ 232762 h 238729"/>
                    <a:gd name="connsiteX1" fmla="*/ 87627 w 159153"/>
                    <a:gd name="connsiteY1" fmla="*/ 224804 h 238729"/>
                    <a:gd name="connsiteX2" fmla="*/ 87627 w 159153"/>
                    <a:gd name="connsiteY2" fmla="*/ 224804 h 238729"/>
                    <a:gd name="connsiteX3" fmla="*/ 55797 w 159153"/>
                    <a:gd name="connsiteY3" fmla="*/ 177058 h 238729"/>
                    <a:gd name="connsiteX4" fmla="*/ 51818 w 159153"/>
                    <a:gd name="connsiteY4" fmla="*/ 41778 h 238729"/>
                    <a:gd name="connsiteX5" fmla="*/ 59775 w 159153"/>
                    <a:gd name="connsiteY5" fmla="*/ 29841 h 238729"/>
                    <a:gd name="connsiteX6" fmla="*/ 71712 w 159153"/>
                    <a:gd name="connsiteY6" fmla="*/ 37799 h 238729"/>
                    <a:gd name="connsiteX7" fmla="*/ 147310 w 159153"/>
                    <a:gd name="connsiteY7" fmla="*/ 133291 h 238729"/>
                    <a:gd name="connsiteX8" fmla="*/ 135373 w 159153"/>
                    <a:gd name="connsiteY8" fmla="*/ 149206 h 238729"/>
                    <a:gd name="connsiteX9" fmla="*/ 119458 w 159153"/>
                    <a:gd name="connsiteY9" fmla="*/ 137270 h 238729"/>
                    <a:gd name="connsiteX10" fmla="*/ 71712 w 159153"/>
                    <a:gd name="connsiteY10" fmla="*/ 69630 h 238729"/>
                    <a:gd name="connsiteX11" fmla="*/ 79670 w 159153"/>
                    <a:gd name="connsiteY11" fmla="*/ 161143 h 238729"/>
                    <a:gd name="connsiteX12" fmla="*/ 115479 w 159153"/>
                    <a:gd name="connsiteY12" fmla="*/ 232762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9153" h="238729">
                      <a:moveTo>
                        <a:pt x="115479" y="232762"/>
                      </a:moveTo>
                      <a:lnTo>
                        <a:pt x="87627" y="224804"/>
                      </a:lnTo>
                      <a:cubicBezTo>
                        <a:pt x="87627" y="224804"/>
                        <a:pt x="87627" y="224804"/>
                        <a:pt x="87627" y="224804"/>
                      </a:cubicBezTo>
                      <a:cubicBezTo>
                        <a:pt x="87627" y="224804"/>
                        <a:pt x="87627" y="208889"/>
                        <a:pt x="55797" y="177058"/>
                      </a:cubicBezTo>
                      <a:cubicBezTo>
                        <a:pt x="23966" y="141249"/>
                        <a:pt x="19987" y="97481"/>
                        <a:pt x="51818" y="41778"/>
                      </a:cubicBezTo>
                      <a:lnTo>
                        <a:pt x="59775" y="29841"/>
                      </a:lnTo>
                      <a:lnTo>
                        <a:pt x="71712" y="37799"/>
                      </a:lnTo>
                      <a:cubicBezTo>
                        <a:pt x="139352" y="77587"/>
                        <a:pt x="143331" y="129312"/>
                        <a:pt x="147310" y="133291"/>
                      </a:cubicBezTo>
                      <a:cubicBezTo>
                        <a:pt x="147310" y="141249"/>
                        <a:pt x="143331" y="145227"/>
                        <a:pt x="135373" y="149206"/>
                      </a:cubicBezTo>
                      <a:cubicBezTo>
                        <a:pt x="127416" y="149206"/>
                        <a:pt x="123437" y="145227"/>
                        <a:pt x="119458" y="137270"/>
                      </a:cubicBezTo>
                      <a:cubicBezTo>
                        <a:pt x="119458" y="137270"/>
                        <a:pt x="115479" y="101460"/>
                        <a:pt x="71712" y="69630"/>
                      </a:cubicBezTo>
                      <a:cubicBezTo>
                        <a:pt x="47839" y="121354"/>
                        <a:pt x="63754" y="145227"/>
                        <a:pt x="79670" y="161143"/>
                      </a:cubicBezTo>
                      <a:cubicBezTo>
                        <a:pt x="115479" y="200931"/>
                        <a:pt x="115479" y="224804"/>
                        <a:pt x="115479" y="23276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50A31B92-4547-3A4A-8398-F4086285782C}"/>
                    </a:ext>
                  </a:extLst>
                </p:cNvPr>
                <p:cNvSpPr/>
                <p:nvPr/>
              </p:nvSpPr>
              <p:spPr>
                <a:xfrm>
                  <a:off x="4773727" y="5491313"/>
                  <a:ext cx="119365" cy="238730"/>
                </a:xfrm>
                <a:custGeom>
                  <a:avLst/>
                  <a:gdLst>
                    <a:gd name="connsiteX0" fmla="*/ 101554 w 119364"/>
                    <a:gd name="connsiteY0" fmla="*/ 236741 h 238729"/>
                    <a:gd name="connsiteX1" fmla="*/ 101554 w 119364"/>
                    <a:gd name="connsiteY1" fmla="*/ 236741 h 238729"/>
                    <a:gd name="connsiteX2" fmla="*/ 89617 w 119364"/>
                    <a:gd name="connsiteY2" fmla="*/ 220825 h 238729"/>
                    <a:gd name="connsiteX3" fmla="*/ 89617 w 119364"/>
                    <a:gd name="connsiteY3" fmla="*/ 220825 h 238729"/>
                    <a:gd name="connsiteX4" fmla="*/ 57787 w 119364"/>
                    <a:gd name="connsiteY4" fmla="*/ 169100 h 238729"/>
                    <a:gd name="connsiteX5" fmla="*/ 49829 w 119364"/>
                    <a:gd name="connsiteY5" fmla="*/ 37799 h 238729"/>
                    <a:gd name="connsiteX6" fmla="*/ 53808 w 119364"/>
                    <a:gd name="connsiteY6" fmla="*/ 29841 h 238729"/>
                    <a:gd name="connsiteX7" fmla="*/ 61765 w 119364"/>
                    <a:gd name="connsiteY7" fmla="*/ 29841 h 238729"/>
                    <a:gd name="connsiteX8" fmla="*/ 105532 w 119364"/>
                    <a:gd name="connsiteY8" fmla="*/ 45757 h 238729"/>
                    <a:gd name="connsiteX9" fmla="*/ 109511 w 119364"/>
                    <a:gd name="connsiteY9" fmla="*/ 65651 h 238729"/>
                    <a:gd name="connsiteX10" fmla="*/ 89617 w 119364"/>
                    <a:gd name="connsiteY10" fmla="*/ 69630 h 238729"/>
                    <a:gd name="connsiteX11" fmla="*/ 69723 w 119364"/>
                    <a:gd name="connsiteY11" fmla="*/ 57693 h 238729"/>
                    <a:gd name="connsiteX12" fmla="*/ 77681 w 119364"/>
                    <a:gd name="connsiteY12" fmla="*/ 149206 h 238729"/>
                    <a:gd name="connsiteX13" fmla="*/ 117469 w 119364"/>
                    <a:gd name="connsiteY13" fmla="*/ 220825 h 238729"/>
                    <a:gd name="connsiteX14" fmla="*/ 101554 w 119364"/>
                    <a:gd name="connsiteY14" fmla="*/ 236741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364" h="238729">
                      <a:moveTo>
                        <a:pt x="101554" y="236741"/>
                      </a:moveTo>
                      <a:cubicBezTo>
                        <a:pt x="101554" y="236741"/>
                        <a:pt x="101554" y="236741"/>
                        <a:pt x="101554" y="236741"/>
                      </a:cubicBezTo>
                      <a:cubicBezTo>
                        <a:pt x="93596" y="236741"/>
                        <a:pt x="85638" y="228783"/>
                        <a:pt x="89617" y="220825"/>
                      </a:cubicBezTo>
                      <a:cubicBezTo>
                        <a:pt x="89617" y="220825"/>
                        <a:pt x="89617" y="220825"/>
                        <a:pt x="89617" y="220825"/>
                      </a:cubicBezTo>
                      <a:cubicBezTo>
                        <a:pt x="89617" y="220825"/>
                        <a:pt x="89617" y="204910"/>
                        <a:pt x="57787" y="169100"/>
                      </a:cubicBezTo>
                      <a:cubicBezTo>
                        <a:pt x="21977" y="133291"/>
                        <a:pt x="21977" y="89524"/>
                        <a:pt x="49829" y="37799"/>
                      </a:cubicBezTo>
                      <a:lnTo>
                        <a:pt x="53808" y="29841"/>
                      </a:lnTo>
                      <a:lnTo>
                        <a:pt x="61765" y="29841"/>
                      </a:lnTo>
                      <a:cubicBezTo>
                        <a:pt x="77681" y="29841"/>
                        <a:pt x="97575" y="41778"/>
                        <a:pt x="105532" y="45757"/>
                      </a:cubicBezTo>
                      <a:cubicBezTo>
                        <a:pt x="109511" y="49735"/>
                        <a:pt x="113490" y="57693"/>
                        <a:pt x="109511" y="65651"/>
                      </a:cubicBezTo>
                      <a:cubicBezTo>
                        <a:pt x="105532" y="69630"/>
                        <a:pt x="97575" y="73608"/>
                        <a:pt x="89617" y="69630"/>
                      </a:cubicBezTo>
                      <a:cubicBezTo>
                        <a:pt x="85638" y="65651"/>
                        <a:pt x="77681" y="61672"/>
                        <a:pt x="69723" y="57693"/>
                      </a:cubicBezTo>
                      <a:cubicBezTo>
                        <a:pt x="45850" y="101460"/>
                        <a:pt x="57787" y="129312"/>
                        <a:pt x="77681" y="149206"/>
                      </a:cubicBezTo>
                      <a:cubicBezTo>
                        <a:pt x="117469" y="192973"/>
                        <a:pt x="117469" y="216846"/>
                        <a:pt x="117469" y="220825"/>
                      </a:cubicBezTo>
                      <a:cubicBezTo>
                        <a:pt x="113490" y="232762"/>
                        <a:pt x="109511" y="236741"/>
                        <a:pt x="101554" y="23674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FC08CB2-F46A-FF40-AA8D-E31EDB248829}"/>
                    </a:ext>
                  </a:extLst>
                </p:cNvPr>
                <p:cNvSpPr/>
                <p:nvPr/>
              </p:nvSpPr>
              <p:spPr>
                <a:xfrm>
                  <a:off x="4745875" y="5590784"/>
                  <a:ext cx="119365" cy="238730"/>
                </a:xfrm>
                <a:custGeom>
                  <a:avLst/>
                  <a:gdLst>
                    <a:gd name="connsiteX0" fmla="*/ 101554 w 119364"/>
                    <a:gd name="connsiteY0" fmla="*/ 236741 h 238729"/>
                    <a:gd name="connsiteX1" fmla="*/ 101554 w 119364"/>
                    <a:gd name="connsiteY1" fmla="*/ 236741 h 238729"/>
                    <a:gd name="connsiteX2" fmla="*/ 89617 w 119364"/>
                    <a:gd name="connsiteY2" fmla="*/ 220825 h 238729"/>
                    <a:gd name="connsiteX3" fmla="*/ 89617 w 119364"/>
                    <a:gd name="connsiteY3" fmla="*/ 220825 h 238729"/>
                    <a:gd name="connsiteX4" fmla="*/ 57787 w 119364"/>
                    <a:gd name="connsiteY4" fmla="*/ 169100 h 238729"/>
                    <a:gd name="connsiteX5" fmla="*/ 49829 w 119364"/>
                    <a:gd name="connsiteY5" fmla="*/ 37799 h 238729"/>
                    <a:gd name="connsiteX6" fmla="*/ 53808 w 119364"/>
                    <a:gd name="connsiteY6" fmla="*/ 29841 h 238729"/>
                    <a:gd name="connsiteX7" fmla="*/ 61765 w 119364"/>
                    <a:gd name="connsiteY7" fmla="*/ 29841 h 238729"/>
                    <a:gd name="connsiteX8" fmla="*/ 105533 w 119364"/>
                    <a:gd name="connsiteY8" fmla="*/ 45757 h 238729"/>
                    <a:gd name="connsiteX9" fmla="*/ 109511 w 119364"/>
                    <a:gd name="connsiteY9" fmla="*/ 65651 h 238729"/>
                    <a:gd name="connsiteX10" fmla="*/ 89617 w 119364"/>
                    <a:gd name="connsiteY10" fmla="*/ 69630 h 238729"/>
                    <a:gd name="connsiteX11" fmla="*/ 69723 w 119364"/>
                    <a:gd name="connsiteY11" fmla="*/ 57693 h 238729"/>
                    <a:gd name="connsiteX12" fmla="*/ 77681 w 119364"/>
                    <a:gd name="connsiteY12" fmla="*/ 149206 h 238729"/>
                    <a:gd name="connsiteX13" fmla="*/ 117469 w 119364"/>
                    <a:gd name="connsiteY13" fmla="*/ 220825 h 238729"/>
                    <a:gd name="connsiteX14" fmla="*/ 101554 w 119364"/>
                    <a:gd name="connsiteY14" fmla="*/ 236741 h 23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364" h="238729">
                      <a:moveTo>
                        <a:pt x="101554" y="236741"/>
                      </a:moveTo>
                      <a:cubicBezTo>
                        <a:pt x="97575" y="236741"/>
                        <a:pt x="97575" y="236741"/>
                        <a:pt x="101554" y="236741"/>
                      </a:cubicBezTo>
                      <a:cubicBezTo>
                        <a:pt x="93596" y="236741"/>
                        <a:pt x="85638" y="228783"/>
                        <a:pt x="89617" y="220825"/>
                      </a:cubicBezTo>
                      <a:cubicBezTo>
                        <a:pt x="89617" y="220825"/>
                        <a:pt x="89617" y="220825"/>
                        <a:pt x="89617" y="220825"/>
                      </a:cubicBezTo>
                      <a:cubicBezTo>
                        <a:pt x="89617" y="220825"/>
                        <a:pt x="89617" y="204910"/>
                        <a:pt x="57787" y="169100"/>
                      </a:cubicBezTo>
                      <a:cubicBezTo>
                        <a:pt x="21977" y="133291"/>
                        <a:pt x="21977" y="89524"/>
                        <a:pt x="49829" y="37799"/>
                      </a:cubicBezTo>
                      <a:lnTo>
                        <a:pt x="53808" y="29841"/>
                      </a:lnTo>
                      <a:lnTo>
                        <a:pt x="61765" y="29841"/>
                      </a:lnTo>
                      <a:cubicBezTo>
                        <a:pt x="77681" y="29841"/>
                        <a:pt x="97575" y="41778"/>
                        <a:pt x="105533" y="45757"/>
                      </a:cubicBezTo>
                      <a:cubicBezTo>
                        <a:pt x="109511" y="49735"/>
                        <a:pt x="113490" y="57693"/>
                        <a:pt x="109511" y="65651"/>
                      </a:cubicBezTo>
                      <a:cubicBezTo>
                        <a:pt x="105533" y="69630"/>
                        <a:pt x="97575" y="73608"/>
                        <a:pt x="89617" y="69630"/>
                      </a:cubicBezTo>
                      <a:cubicBezTo>
                        <a:pt x="85638" y="65651"/>
                        <a:pt x="77681" y="61672"/>
                        <a:pt x="69723" y="57693"/>
                      </a:cubicBezTo>
                      <a:cubicBezTo>
                        <a:pt x="45850" y="101460"/>
                        <a:pt x="57787" y="129312"/>
                        <a:pt x="77681" y="149206"/>
                      </a:cubicBezTo>
                      <a:cubicBezTo>
                        <a:pt x="117469" y="192973"/>
                        <a:pt x="117469" y="216846"/>
                        <a:pt x="117469" y="220825"/>
                      </a:cubicBezTo>
                      <a:cubicBezTo>
                        <a:pt x="113490" y="232762"/>
                        <a:pt x="105533" y="236741"/>
                        <a:pt x="101554" y="23674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4F42FBC5-E912-FF40-A844-4399217DCAB6}"/>
                    </a:ext>
                  </a:extLst>
                </p:cNvPr>
                <p:cNvSpPr/>
                <p:nvPr/>
              </p:nvSpPr>
              <p:spPr>
                <a:xfrm>
                  <a:off x="4717723" y="5690254"/>
                  <a:ext cx="119365" cy="198942"/>
                </a:xfrm>
                <a:custGeom>
                  <a:avLst/>
                  <a:gdLst>
                    <a:gd name="connsiteX0" fmla="*/ 101855 w 119364"/>
                    <a:gd name="connsiteY0" fmla="*/ 188995 h 198941"/>
                    <a:gd name="connsiteX1" fmla="*/ 101855 w 119364"/>
                    <a:gd name="connsiteY1" fmla="*/ 188995 h 198941"/>
                    <a:gd name="connsiteX2" fmla="*/ 62066 w 119364"/>
                    <a:gd name="connsiteY2" fmla="*/ 165122 h 198941"/>
                    <a:gd name="connsiteX3" fmla="*/ 46151 w 119364"/>
                    <a:gd name="connsiteY3" fmla="*/ 37799 h 198941"/>
                    <a:gd name="connsiteX4" fmla="*/ 50130 w 119364"/>
                    <a:gd name="connsiteY4" fmla="*/ 29841 h 198941"/>
                    <a:gd name="connsiteX5" fmla="*/ 58088 w 119364"/>
                    <a:gd name="connsiteY5" fmla="*/ 29841 h 198941"/>
                    <a:gd name="connsiteX6" fmla="*/ 113791 w 119364"/>
                    <a:gd name="connsiteY6" fmla="*/ 65651 h 198941"/>
                    <a:gd name="connsiteX7" fmla="*/ 109812 w 119364"/>
                    <a:gd name="connsiteY7" fmla="*/ 85545 h 198941"/>
                    <a:gd name="connsiteX8" fmla="*/ 89918 w 119364"/>
                    <a:gd name="connsiteY8" fmla="*/ 81566 h 198941"/>
                    <a:gd name="connsiteX9" fmla="*/ 58088 w 119364"/>
                    <a:gd name="connsiteY9" fmla="*/ 61672 h 198941"/>
                    <a:gd name="connsiteX10" fmla="*/ 74003 w 119364"/>
                    <a:gd name="connsiteY10" fmla="*/ 149206 h 198941"/>
                    <a:gd name="connsiteX11" fmla="*/ 97876 w 119364"/>
                    <a:gd name="connsiteY11" fmla="*/ 161143 h 198941"/>
                    <a:gd name="connsiteX12" fmla="*/ 105834 w 119364"/>
                    <a:gd name="connsiteY12" fmla="*/ 169100 h 198941"/>
                    <a:gd name="connsiteX13" fmla="*/ 113791 w 119364"/>
                    <a:gd name="connsiteY13" fmla="*/ 177058 h 198941"/>
                    <a:gd name="connsiteX14" fmla="*/ 101855 w 119364"/>
                    <a:gd name="connsiteY14" fmla="*/ 188995 h 1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364" h="198941">
                      <a:moveTo>
                        <a:pt x="101855" y="188995"/>
                      </a:moveTo>
                      <a:lnTo>
                        <a:pt x="101855" y="188995"/>
                      </a:lnTo>
                      <a:cubicBezTo>
                        <a:pt x="89918" y="188995"/>
                        <a:pt x="74003" y="181037"/>
                        <a:pt x="62066" y="165122"/>
                      </a:cubicBezTo>
                      <a:cubicBezTo>
                        <a:pt x="34215" y="137270"/>
                        <a:pt x="14321" y="101460"/>
                        <a:pt x="46151" y="37799"/>
                      </a:cubicBezTo>
                      <a:lnTo>
                        <a:pt x="50130" y="29841"/>
                      </a:lnTo>
                      <a:lnTo>
                        <a:pt x="58088" y="29841"/>
                      </a:lnTo>
                      <a:cubicBezTo>
                        <a:pt x="77982" y="29841"/>
                        <a:pt x="109812" y="57693"/>
                        <a:pt x="113791" y="65651"/>
                      </a:cubicBezTo>
                      <a:cubicBezTo>
                        <a:pt x="117770" y="69630"/>
                        <a:pt x="117770" y="81566"/>
                        <a:pt x="109812" y="85545"/>
                      </a:cubicBezTo>
                      <a:cubicBezTo>
                        <a:pt x="105834" y="89524"/>
                        <a:pt x="93897" y="89524"/>
                        <a:pt x="89918" y="81566"/>
                      </a:cubicBezTo>
                      <a:cubicBezTo>
                        <a:pt x="85939" y="77587"/>
                        <a:pt x="70024" y="65651"/>
                        <a:pt x="58088" y="61672"/>
                      </a:cubicBezTo>
                      <a:cubicBezTo>
                        <a:pt x="38193" y="101460"/>
                        <a:pt x="50130" y="121354"/>
                        <a:pt x="74003" y="149206"/>
                      </a:cubicBezTo>
                      <a:cubicBezTo>
                        <a:pt x="89918" y="165122"/>
                        <a:pt x="97876" y="165122"/>
                        <a:pt x="97876" y="161143"/>
                      </a:cubicBezTo>
                      <a:lnTo>
                        <a:pt x="105834" y="169100"/>
                      </a:lnTo>
                      <a:lnTo>
                        <a:pt x="113791" y="177058"/>
                      </a:lnTo>
                      <a:cubicBezTo>
                        <a:pt x="121749" y="181037"/>
                        <a:pt x="113791" y="188995"/>
                        <a:pt x="101855" y="18899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D710C8E7-8B70-4049-B0F6-3B9C722A092D}"/>
                    </a:ext>
                  </a:extLst>
                </p:cNvPr>
                <p:cNvSpPr/>
                <p:nvPr/>
              </p:nvSpPr>
              <p:spPr>
                <a:xfrm>
                  <a:off x="3854713" y="4760404"/>
                  <a:ext cx="1392592" cy="1392591"/>
                </a:xfrm>
                <a:custGeom>
                  <a:avLst/>
                  <a:gdLst>
                    <a:gd name="connsiteX0" fmla="*/ 702264 w 1392591"/>
                    <a:gd name="connsiteY0" fmla="*/ 1374687 h 1392591"/>
                    <a:gd name="connsiteX1" fmla="*/ 29841 w 1392591"/>
                    <a:gd name="connsiteY1" fmla="*/ 702264 h 1392591"/>
                    <a:gd name="connsiteX2" fmla="*/ 702264 w 1392591"/>
                    <a:gd name="connsiteY2" fmla="*/ 29841 h 1392591"/>
                    <a:gd name="connsiteX3" fmla="*/ 1374687 w 1392591"/>
                    <a:gd name="connsiteY3" fmla="*/ 702264 h 1392591"/>
                    <a:gd name="connsiteX4" fmla="*/ 702264 w 1392591"/>
                    <a:gd name="connsiteY4" fmla="*/ 1374687 h 1392591"/>
                    <a:gd name="connsiteX5" fmla="*/ 702264 w 1392591"/>
                    <a:gd name="connsiteY5" fmla="*/ 97481 h 1392591"/>
                    <a:gd name="connsiteX6" fmla="*/ 97481 w 1392591"/>
                    <a:gd name="connsiteY6" fmla="*/ 702264 h 1392591"/>
                    <a:gd name="connsiteX7" fmla="*/ 702264 w 1392591"/>
                    <a:gd name="connsiteY7" fmla="*/ 1307046 h 1392591"/>
                    <a:gd name="connsiteX8" fmla="*/ 1307046 w 1392591"/>
                    <a:gd name="connsiteY8" fmla="*/ 702264 h 1392591"/>
                    <a:gd name="connsiteX9" fmla="*/ 702264 w 1392591"/>
                    <a:gd name="connsiteY9" fmla="*/ 97481 h 1392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92591" h="1392591">
                      <a:moveTo>
                        <a:pt x="702264" y="1374687"/>
                      </a:moveTo>
                      <a:cubicBezTo>
                        <a:pt x="332232" y="1374687"/>
                        <a:pt x="29841" y="1072295"/>
                        <a:pt x="29841" y="702264"/>
                      </a:cubicBezTo>
                      <a:cubicBezTo>
                        <a:pt x="29841" y="332232"/>
                        <a:pt x="332232" y="29841"/>
                        <a:pt x="702264" y="29841"/>
                      </a:cubicBezTo>
                      <a:cubicBezTo>
                        <a:pt x="1072295" y="29841"/>
                        <a:pt x="1374687" y="332232"/>
                        <a:pt x="1374687" y="702264"/>
                      </a:cubicBezTo>
                      <a:cubicBezTo>
                        <a:pt x="1374687" y="1072295"/>
                        <a:pt x="1072295" y="1374687"/>
                        <a:pt x="702264" y="1374687"/>
                      </a:cubicBezTo>
                      <a:moveTo>
                        <a:pt x="702264" y="97481"/>
                      </a:moveTo>
                      <a:cubicBezTo>
                        <a:pt x="368042" y="97481"/>
                        <a:pt x="97481" y="368042"/>
                        <a:pt x="97481" y="702264"/>
                      </a:cubicBezTo>
                      <a:cubicBezTo>
                        <a:pt x="97481" y="1036486"/>
                        <a:pt x="368042" y="1307046"/>
                        <a:pt x="702264" y="1307046"/>
                      </a:cubicBezTo>
                      <a:cubicBezTo>
                        <a:pt x="1036486" y="1307046"/>
                        <a:pt x="1307046" y="1036486"/>
                        <a:pt x="1307046" y="702264"/>
                      </a:cubicBezTo>
                      <a:cubicBezTo>
                        <a:pt x="1307046" y="368042"/>
                        <a:pt x="1036486" y="97481"/>
                        <a:pt x="702264" y="9748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7C47697-EEE7-2D4B-83D0-C024579EC79D}"/>
                  </a:ext>
                </a:extLst>
              </p:cNvPr>
              <p:cNvGrpSpPr/>
              <p:nvPr userDrawn="1"/>
            </p:nvGrpSpPr>
            <p:grpSpPr>
              <a:xfrm>
                <a:off x="10943043" y="2940548"/>
                <a:ext cx="950077" cy="852312"/>
                <a:chOff x="7373228" y="5002870"/>
                <a:chExt cx="1507977" cy="1352803"/>
              </a:xfrm>
              <a:solidFill>
                <a:schemeClr val="bg1"/>
              </a:solidFill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C105CF5D-D011-5044-B894-9CFFAC8484DC}"/>
                    </a:ext>
                  </a:extLst>
                </p:cNvPr>
                <p:cNvSpPr/>
                <p:nvPr/>
              </p:nvSpPr>
              <p:spPr>
                <a:xfrm>
                  <a:off x="7393122" y="5749895"/>
                  <a:ext cx="755978" cy="557036"/>
                </a:xfrm>
                <a:custGeom>
                  <a:avLst/>
                  <a:gdLst>
                    <a:gd name="connsiteX0" fmla="*/ 29841 w 755978"/>
                    <a:gd name="connsiteY0" fmla="*/ 29841 h 557036"/>
                    <a:gd name="connsiteX1" fmla="*/ 192973 w 755978"/>
                    <a:gd name="connsiteY1" fmla="*/ 260613 h 557036"/>
                    <a:gd name="connsiteX2" fmla="*/ 726137 w 755978"/>
                    <a:gd name="connsiteY2" fmla="*/ 563005 h 557036"/>
                    <a:gd name="connsiteX3" fmla="*/ 105439 w 755978"/>
                    <a:gd name="connsiteY3" fmla="*/ 49735 h 557036"/>
                    <a:gd name="connsiteX4" fmla="*/ 29841 w 755978"/>
                    <a:gd name="connsiteY4" fmla="*/ 29841 h 557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978" h="557036">
                      <a:moveTo>
                        <a:pt x="29841" y="29841"/>
                      </a:moveTo>
                      <a:cubicBezTo>
                        <a:pt x="113397" y="105439"/>
                        <a:pt x="153185" y="188995"/>
                        <a:pt x="192973" y="260613"/>
                      </a:cubicBezTo>
                      <a:cubicBezTo>
                        <a:pt x="268571" y="407830"/>
                        <a:pt x="332232" y="535153"/>
                        <a:pt x="726137" y="563005"/>
                      </a:cubicBezTo>
                      <a:cubicBezTo>
                        <a:pt x="666454" y="475470"/>
                        <a:pt x="427724" y="145227"/>
                        <a:pt x="105439" y="49735"/>
                      </a:cubicBezTo>
                      <a:lnTo>
                        <a:pt x="29841" y="298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4ADEBA5C-3E19-9242-87A8-3962014921AA}"/>
                    </a:ext>
                  </a:extLst>
                </p:cNvPr>
                <p:cNvSpPr/>
                <p:nvPr/>
              </p:nvSpPr>
              <p:spPr>
                <a:xfrm>
                  <a:off x="7373228" y="5682255"/>
                  <a:ext cx="795766" cy="557036"/>
                </a:xfrm>
                <a:custGeom>
                  <a:avLst/>
                  <a:gdLst>
                    <a:gd name="connsiteX0" fmla="*/ 328254 w 795766"/>
                    <a:gd name="connsiteY0" fmla="*/ 29841 h 557036"/>
                    <a:gd name="connsiteX1" fmla="*/ 328254 w 795766"/>
                    <a:gd name="connsiteY1" fmla="*/ 29841 h 557036"/>
                    <a:gd name="connsiteX2" fmla="*/ 29841 w 795766"/>
                    <a:gd name="connsiteY2" fmla="*/ 77587 h 557036"/>
                    <a:gd name="connsiteX3" fmla="*/ 45757 w 795766"/>
                    <a:gd name="connsiteY3" fmla="*/ 89524 h 557036"/>
                    <a:gd name="connsiteX4" fmla="*/ 129312 w 795766"/>
                    <a:gd name="connsiteY4" fmla="*/ 93502 h 557036"/>
                    <a:gd name="connsiteX5" fmla="*/ 387936 w 795766"/>
                    <a:gd name="connsiteY5" fmla="*/ 173079 h 557036"/>
                    <a:gd name="connsiteX6" fmla="*/ 610751 w 795766"/>
                    <a:gd name="connsiteY6" fmla="*/ 332232 h 557036"/>
                    <a:gd name="connsiteX7" fmla="*/ 801735 w 795766"/>
                    <a:gd name="connsiteY7" fmla="*/ 531174 h 557036"/>
                    <a:gd name="connsiteX8" fmla="*/ 670433 w 795766"/>
                    <a:gd name="connsiteY8" fmla="*/ 165121 h 557036"/>
                    <a:gd name="connsiteX9" fmla="*/ 328254 w 795766"/>
                    <a:gd name="connsiteY9" fmla="*/ 29841 h 557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5766" h="557036">
                      <a:moveTo>
                        <a:pt x="328254" y="29841"/>
                      </a:moveTo>
                      <a:lnTo>
                        <a:pt x="328254" y="29841"/>
                      </a:lnTo>
                      <a:cubicBezTo>
                        <a:pt x="240719" y="29841"/>
                        <a:pt x="137270" y="45756"/>
                        <a:pt x="29841" y="77587"/>
                      </a:cubicBezTo>
                      <a:cubicBezTo>
                        <a:pt x="33820" y="81566"/>
                        <a:pt x="37799" y="85545"/>
                        <a:pt x="45757" y="89524"/>
                      </a:cubicBezTo>
                      <a:lnTo>
                        <a:pt x="129312" y="93502"/>
                      </a:lnTo>
                      <a:cubicBezTo>
                        <a:pt x="208889" y="97481"/>
                        <a:pt x="296423" y="121354"/>
                        <a:pt x="387936" y="173079"/>
                      </a:cubicBezTo>
                      <a:cubicBezTo>
                        <a:pt x="459555" y="212867"/>
                        <a:pt x="535153" y="264592"/>
                        <a:pt x="610751" y="332232"/>
                      </a:cubicBezTo>
                      <a:cubicBezTo>
                        <a:pt x="698285" y="411809"/>
                        <a:pt x="769904" y="487407"/>
                        <a:pt x="801735" y="531174"/>
                      </a:cubicBezTo>
                      <a:cubicBezTo>
                        <a:pt x="797756" y="455576"/>
                        <a:pt x="781840" y="284486"/>
                        <a:pt x="670433" y="165121"/>
                      </a:cubicBezTo>
                      <a:cubicBezTo>
                        <a:pt x="590857" y="73608"/>
                        <a:pt x="475470" y="29841"/>
                        <a:pt x="328254" y="2984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D9AF9F6-1E33-3F42-8673-72D0487E5B89}"/>
                    </a:ext>
                  </a:extLst>
                </p:cNvPr>
                <p:cNvSpPr/>
                <p:nvPr/>
              </p:nvSpPr>
              <p:spPr>
                <a:xfrm>
                  <a:off x="7528402" y="5002870"/>
                  <a:ext cx="1352803" cy="1352803"/>
                </a:xfrm>
                <a:custGeom>
                  <a:avLst/>
                  <a:gdLst>
                    <a:gd name="connsiteX0" fmla="*/ 829587 w 1352802"/>
                    <a:gd name="connsiteY0" fmla="*/ 44762 h 1352802"/>
                    <a:gd name="connsiteX1" fmla="*/ 821629 w 1352802"/>
                    <a:gd name="connsiteY1" fmla="*/ 44762 h 1352802"/>
                    <a:gd name="connsiteX2" fmla="*/ 531174 w 1352802"/>
                    <a:gd name="connsiteY2" fmla="*/ 44762 h 1352802"/>
                    <a:gd name="connsiteX3" fmla="*/ 531174 w 1352802"/>
                    <a:gd name="connsiteY3" fmla="*/ 44762 h 1352802"/>
                    <a:gd name="connsiteX4" fmla="*/ 531174 w 1352802"/>
                    <a:gd name="connsiteY4" fmla="*/ 44762 h 1352802"/>
                    <a:gd name="connsiteX5" fmla="*/ 523216 w 1352802"/>
                    <a:gd name="connsiteY5" fmla="*/ 44762 h 1352802"/>
                    <a:gd name="connsiteX6" fmla="*/ 29841 w 1352802"/>
                    <a:gd name="connsiteY6" fmla="*/ 597820 h 1352802"/>
                    <a:gd name="connsiteX7" fmla="*/ 101460 w 1352802"/>
                    <a:gd name="connsiteY7" fmla="*/ 593841 h 1352802"/>
                    <a:gd name="connsiteX8" fmla="*/ 216846 w 1352802"/>
                    <a:gd name="connsiteY8" fmla="*/ 327259 h 1352802"/>
                    <a:gd name="connsiteX9" fmla="*/ 224804 w 1352802"/>
                    <a:gd name="connsiteY9" fmla="*/ 315322 h 1352802"/>
                    <a:gd name="connsiteX10" fmla="*/ 236740 w 1352802"/>
                    <a:gd name="connsiteY10" fmla="*/ 323280 h 1352802"/>
                    <a:gd name="connsiteX11" fmla="*/ 372021 w 1352802"/>
                    <a:gd name="connsiteY11" fmla="*/ 398878 h 1352802"/>
                    <a:gd name="connsiteX12" fmla="*/ 383957 w 1352802"/>
                    <a:gd name="connsiteY12" fmla="*/ 402857 h 1352802"/>
                    <a:gd name="connsiteX13" fmla="*/ 379978 w 1352802"/>
                    <a:gd name="connsiteY13" fmla="*/ 414793 h 1352802"/>
                    <a:gd name="connsiteX14" fmla="*/ 336211 w 1352802"/>
                    <a:gd name="connsiteY14" fmla="*/ 617714 h 1352802"/>
                    <a:gd name="connsiteX15" fmla="*/ 372021 w 1352802"/>
                    <a:gd name="connsiteY15" fmla="*/ 629650 h 1352802"/>
                    <a:gd name="connsiteX16" fmla="*/ 411809 w 1352802"/>
                    <a:gd name="connsiteY16" fmla="*/ 426730 h 1352802"/>
                    <a:gd name="connsiteX17" fmla="*/ 415788 w 1352802"/>
                    <a:gd name="connsiteY17" fmla="*/ 414793 h 1352802"/>
                    <a:gd name="connsiteX18" fmla="*/ 427724 w 1352802"/>
                    <a:gd name="connsiteY18" fmla="*/ 418772 h 1352802"/>
                    <a:gd name="connsiteX19" fmla="*/ 634624 w 1352802"/>
                    <a:gd name="connsiteY19" fmla="*/ 454582 h 1352802"/>
                    <a:gd name="connsiteX20" fmla="*/ 646560 w 1352802"/>
                    <a:gd name="connsiteY20" fmla="*/ 454582 h 1352802"/>
                    <a:gd name="connsiteX21" fmla="*/ 646560 w 1352802"/>
                    <a:gd name="connsiteY21" fmla="*/ 665460 h 1352802"/>
                    <a:gd name="connsiteX22" fmla="*/ 451597 w 1352802"/>
                    <a:gd name="connsiteY22" fmla="*/ 665460 h 1352802"/>
                    <a:gd name="connsiteX23" fmla="*/ 507301 w 1352802"/>
                    <a:gd name="connsiteY23" fmla="*/ 701269 h 1352802"/>
                    <a:gd name="connsiteX24" fmla="*/ 646560 w 1352802"/>
                    <a:gd name="connsiteY24" fmla="*/ 701269 h 1352802"/>
                    <a:gd name="connsiteX25" fmla="*/ 646560 w 1352802"/>
                    <a:gd name="connsiteY25" fmla="*/ 856444 h 1352802"/>
                    <a:gd name="connsiteX26" fmla="*/ 694306 w 1352802"/>
                    <a:gd name="connsiteY26" fmla="*/ 951936 h 1352802"/>
                    <a:gd name="connsiteX27" fmla="*/ 698285 w 1352802"/>
                    <a:gd name="connsiteY27" fmla="*/ 951936 h 1352802"/>
                    <a:gd name="connsiteX28" fmla="*/ 893248 w 1352802"/>
                    <a:gd name="connsiteY28" fmla="*/ 983766 h 1352802"/>
                    <a:gd name="connsiteX29" fmla="*/ 909163 w 1352802"/>
                    <a:gd name="connsiteY29" fmla="*/ 987745 h 1352802"/>
                    <a:gd name="connsiteX30" fmla="*/ 901205 w 1352802"/>
                    <a:gd name="connsiteY30" fmla="*/ 1003660 h 1352802"/>
                    <a:gd name="connsiteX31" fmla="*/ 746031 w 1352802"/>
                    <a:gd name="connsiteY31" fmla="*/ 1194644 h 1352802"/>
                    <a:gd name="connsiteX32" fmla="*/ 750010 w 1352802"/>
                    <a:gd name="connsiteY32" fmla="*/ 1238412 h 1352802"/>
                    <a:gd name="connsiteX33" fmla="*/ 769904 w 1352802"/>
                    <a:gd name="connsiteY33" fmla="*/ 1222496 h 1352802"/>
                    <a:gd name="connsiteX34" fmla="*/ 937015 w 1352802"/>
                    <a:gd name="connsiteY34" fmla="*/ 1011618 h 1352802"/>
                    <a:gd name="connsiteX35" fmla="*/ 944973 w 1352802"/>
                    <a:gd name="connsiteY35" fmla="*/ 999682 h 1352802"/>
                    <a:gd name="connsiteX36" fmla="*/ 956909 w 1352802"/>
                    <a:gd name="connsiteY36" fmla="*/ 1003660 h 1352802"/>
                    <a:gd name="connsiteX37" fmla="*/ 1076274 w 1352802"/>
                    <a:gd name="connsiteY37" fmla="*/ 1067322 h 1352802"/>
                    <a:gd name="connsiteX38" fmla="*/ 1092189 w 1352802"/>
                    <a:gd name="connsiteY38" fmla="*/ 1079258 h 1352802"/>
                    <a:gd name="connsiteX39" fmla="*/ 1080253 w 1352802"/>
                    <a:gd name="connsiteY39" fmla="*/ 1091195 h 1352802"/>
                    <a:gd name="connsiteX40" fmla="*/ 781840 w 1352802"/>
                    <a:gd name="connsiteY40" fmla="*/ 1246369 h 1352802"/>
                    <a:gd name="connsiteX41" fmla="*/ 750010 w 1352802"/>
                    <a:gd name="connsiteY41" fmla="*/ 1254327 h 1352802"/>
                    <a:gd name="connsiteX42" fmla="*/ 750010 w 1352802"/>
                    <a:gd name="connsiteY42" fmla="*/ 1282179 h 1352802"/>
                    <a:gd name="connsiteX43" fmla="*/ 746031 w 1352802"/>
                    <a:gd name="connsiteY43" fmla="*/ 1325946 h 1352802"/>
                    <a:gd name="connsiteX44" fmla="*/ 817650 w 1352802"/>
                    <a:gd name="connsiteY44" fmla="*/ 1314009 h 1352802"/>
                    <a:gd name="connsiteX45" fmla="*/ 825608 w 1352802"/>
                    <a:gd name="connsiteY45" fmla="*/ 1314009 h 1352802"/>
                    <a:gd name="connsiteX46" fmla="*/ 1326941 w 1352802"/>
                    <a:gd name="connsiteY46" fmla="*/ 677396 h 1352802"/>
                    <a:gd name="connsiteX47" fmla="*/ 829587 w 1352802"/>
                    <a:gd name="connsiteY47" fmla="*/ 44762 h 1352802"/>
                    <a:gd name="connsiteX48" fmla="*/ 403851 w 1352802"/>
                    <a:gd name="connsiteY48" fmla="*/ 359090 h 1352802"/>
                    <a:gd name="connsiteX49" fmla="*/ 399873 w 1352802"/>
                    <a:gd name="connsiteY49" fmla="*/ 371026 h 1352802"/>
                    <a:gd name="connsiteX50" fmla="*/ 387936 w 1352802"/>
                    <a:gd name="connsiteY50" fmla="*/ 367047 h 1352802"/>
                    <a:gd name="connsiteX51" fmla="*/ 264592 w 1352802"/>
                    <a:gd name="connsiteY51" fmla="*/ 299407 h 1352802"/>
                    <a:gd name="connsiteX52" fmla="*/ 252656 w 1352802"/>
                    <a:gd name="connsiteY52" fmla="*/ 291449 h 1352802"/>
                    <a:gd name="connsiteX53" fmla="*/ 264592 w 1352802"/>
                    <a:gd name="connsiteY53" fmla="*/ 279513 h 1352802"/>
                    <a:gd name="connsiteX54" fmla="*/ 570962 w 1352802"/>
                    <a:gd name="connsiteY54" fmla="*/ 112402 h 1352802"/>
                    <a:gd name="connsiteX55" fmla="*/ 630645 w 1352802"/>
                    <a:gd name="connsiteY55" fmla="*/ 100465 h 1352802"/>
                    <a:gd name="connsiteX56" fmla="*/ 582899 w 1352802"/>
                    <a:gd name="connsiteY56" fmla="*/ 140254 h 1352802"/>
                    <a:gd name="connsiteX57" fmla="*/ 403851 w 1352802"/>
                    <a:gd name="connsiteY57" fmla="*/ 359090 h 1352802"/>
                    <a:gd name="connsiteX58" fmla="*/ 650539 w 1352802"/>
                    <a:gd name="connsiteY58" fmla="*/ 426730 h 1352802"/>
                    <a:gd name="connsiteX59" fmla="*/ 634624 w 1352802"/>
                    <a:gd name="connsiteY59" fmla="*/ 426730 h 1352802"/>
                    <a:gd name="connsiteX60" fmla="*/ 443640 w 1352802"/>
                    <a:gd name="connsiteY60" fmla="*/ 390920 h 1352802"/>
                    <a:gd name="connsiteX61" fmla="*/ 427724 w 1352802"/>
                    <a:gd name="connsiteY61" fmla="*/ 386941 h 1352802"/>
                    <a:gd name="connsiteX62" fmla="*/ 435682 w 1352802"/>
                    <a:gd name="connsiteY62" fmla="*/ 371026 h 1352802"/>
                    <a:gd name="connsiteX63" fmla="*/ 626666 w 1352802"/>
                    <a:gd name="connsiteY63" fmla="*/ 144233 h 1352802"/>
                    <a:gd name="connsiteX64" fmla="*/ 650539 w 1352802"/>
                    <a:gd name="connsiteY64" fmla="*/ 128317 h 1352802"/>
                    <a:gd name="connsiteX65" fmla="*/ 650539 w 1352802"/>
                    <a:gd name="connsiteY65" fmla="*/ 426730 h 1352802"/>
                    <a:gd name="connsiteX66" fmla="*/ 1131978 w 1352802"/>
                    <a:gd name="connsiteY66" fmla="*/ 315322 h 1352802"/>
                    <a:gd name="connsiteX67" fmla="*/ 1139935 w 1352802"/>
                    <a:gd name="connsiteY67" fmla="*/ 327259 h 1352802"/>
                    <a:gd name="connsiteX68" fmla="*/ 1259300 w 1352802"/>
                    <a:gd name="connsiteY68" fmla="*/ 657502 h 1352802"/>
                    <a:gd name="connsiteX69" fmla="*/ 1259300 w 1352802"/>
                    <a:gd name="connsiteY69" fmla="*/ 673417 h 1352802"/>
                    <a:gd name="connsiteX70" fmla="*/ 1016592 w 1352802"/>
                    <a:gd name="connsiteY70" fmla="*/ 673417 h 1352802"/>
                    <a:gd name="connsiteX71" fmla="*/ 1016592 w 1352802"/>
                    <a:gd name="connsiteY71" fmla="*/ 657502 h 1352802"/>
                    <a:gd name="connsiteX72" fmla="*/ 972824 w 1352802"/>
                    <a:gd name="connsiteY72" fmla="*/ 418772 h 1352802"/>
                    <a:gd name="connsiteX73" fmla="*/ 968846 w 1352802"/>
                    <a:gd name="connsiteY73" fmla="*/ 406836 h 1352802"/>
                    <a:gd name="connsiteX74" fmla="*/ 980782 w 1352802"/>
                    <a:gd name="connsiteY74" fmla="*/ 402857 h 1352802"/>
                    <a:gd name="connsiteX75" fmla="*/ 1116062 w 1352802"/>
                    <a:gd name="connsiteY75" fmla="*/ 323280 h 1352802"/>
                    <a:gd name="connsiteX76" fmla="*/ 1131978 w 1352802"/>
                    <a:gd name="connsiteY76" fmla="*/ 315322 h 1352802"/>
                    <a:gd name="connsiteX77" fmla="*/ 785819 w 1352802"/>
                    <a:gd name="connsiteY77" fmla="*/ 108423 h 1352802"/>
                    <a:gd name="connsiteX78" fmla="*/ 1096168 w 1352802"/>
                    <a:gd name="connsiteY78" fmla="*/ 275534 h 1352802"/>
                    <a:gd name="connsiteX79" fmla="*/ 1108105 w 1352802"/>
                    <a:gd name="connsiteY79" fmla="*/ 287471 h 1352802"/>
                    <a:gd name="connsiteX80" fmla="*/ 1096168 w 1352802"/>
                    <a:gd name="connsiteY80" fmla="*/ 295428 h 1352802"/>
                    <a:gd name="connsiteX81" fmla="*/ 972824 w 1352802"/>
                    <a:gd name="connsiteY81" fmla="*/ 367047 h 1352802"/>
                    <a:gd name="connsiteX82" fmla="*/ 960888 w 1352802"/>
                    <a:gd name="connsiteY82" fmla="*/ 371026 h 1352802"/>
                    <a:gd name="connsiteX83" fmla="*/ 956909 w 1352802"/>
                    <a:gd name="connsiteY83" fmla="*/ 359090 h 1352802"/>
                    <a:gd name="connsiteX84" fmla="*/ 781840 w 1352802"/>
                    <a:gd name="connsiteY84" fmla="*/ 132296 h 1352802"/>
                    <a:gd name="connsiteX85" fmla="*/ 734094 w 1352802"/>
                    <a:gd name="connsiteY85" fmla="*/ 96487 h 1352802"/>
                    <a:gd name="connsiteX86" fmla="*/ 785819 w 1352802"/>
                    <a:gd name="connsiteY86" fmla="*/ 108423 h 1352802"/>
                    <a:gd name="connsiteX87" fmla="*/ 690327 w 1352802"/>
                    <a:gd name="connsiteY87" fmla="*/ 120360 h 1352802"/>
                    <a:gd name="connsiteX88" fmla="*/ 714200 w 1352802"/>
                    <a:gd name="connsiteY88" fmla="*/ 132296 h 1352802"/>
                    <a:gd name="connsiteX89" fmla="*/ 917121 w 1352802"/>
                    <a:gd name="connsiteY89" fmla="*/ 367047 h 1352802"/>
                    <a:gd name="connsiteX90" fmla="*/ 925078 w 1352802"/>
                    <a:gd name="connsiteY90" fmla="*/ 382963 h 1352802"/>
                    <a:gd name="connsiteX91" fmla="*/ 909163 w 1352802"/>
                    <a:gd name="connsiteY91" fmla="*/ 386941 h 1352802"/>
                    <a:gd name="connsiteX92" fmla="*/ 706243 w 1352802"/>
                    <a:gd name="connsiteY92" fmla="*/ 422751 h 1352802"/>
                    <a:gd name="connsiteX93" fmla="*/ 690327 w 1352802"/>
                    <a:gd name="connsiteY93" fmla="*/ 422751 h 1352802"/>
                    <a:gd name="connsiteX94" fmla="*/ 690327 w 1352802"/>
                    <a:gd name="connsiteY94" fmla="*/ 120360 h 1352802"/>
                    <a:gd name="connsiteX95" fmla="*/ 690327 w 1352802"/>
                    <a:gd name="connsiteY95" fmla="*/ 462539 h 1352802"/>
                    <a:gd name="connsiteX96" fmla="*/ 706243 w 1352802"/>
                    <a:gd name="connsiteY96" fmla="*/ 462539 h 1352802"/>
                    <a:gd name="connsiteX97" fmla="*/ 925078 w 1352802"/>
                    <a:gd name="connsiteY97" fmla="*/ 426730 h 1352802"/>
                    <a:gd name="connsiteX98" fmla="*/ 937015 w 1352802"/>
                    <a:gd name="connsiteY98" fmla="*/ 422751 h 1352802"/>
                    <a:gd name="connsiteX99" fmla="*/ 940994 w 1352802"/>
                    <a:gd name="connsiteY99" fmla="*/ 434687 h 1352802"/>
                    <a:gd name="connsiteX100" fmla="*/ 980782 w 1352802"/>
                    <a:gd name="connsiteY100" fmla="*/ 657502 h 1352802"/>
                    <a:gd name="connsiteX101" fmla="*/ 980782 w 1352802"/>
                    <a:gd name="connsiteY101" fmla="*/ 673417 h 1352802"/>
                    <a:gd name="connsiteX102" fmla="*/ 686348 w 1352802"/>
                    <a:gd name="connsiteY102" fmla="*/ 673417 h 1352802"/>
                    <a:gd name="connsiteX103" fmla="*/ 686348 w 1352802"/>
                    <a:gd name="connsiteY103" fmla="*/ 462539 h 1352802"/>
                    <a:gd name="connsiteX104" fmla="*/ 933036 w 1352802"/>
                    <a:gd name="connsiteY104" fmla="*/ 951936 h 1352802"/>
                    <a:gd name="connsiteX105" fmla="*/ 929057 w 1352802"/>
                    <a:gd name="connsiteY105" fmla="*/ 963872 h 1352802"/>
                    <a:gd name="connsiteX106" fmla="*/ 917121 w 1352802"/>
                    <a:gd name="connsiteY106" fmla="*/ 959893 h 1352802"/>
                    <a:gd name="connsiteX107" fmla="*/ 702264 w 1352802"/>
                    <a:gd name="connsiteY107" fmla="*/ 924084 h 1352802"/>
                    <a:gd name="connsiteX108" fmla="*/ 686348 w 1352802"/>
                    <a:gd name="connsiteY108" fmla="*/ 924084 h 1352802"/>
                    <a:gd name="connsiteX109" fmla="*/ 686348 w 1352802"/>
                    <a:gd name="connsiteY109" fmla="*/ 709227 h 1352802"/>
                    <a:gd name="connsiteX110" fmla="*/ 980782 w 1352802"/>
                    <a:gd name="connsiteY110" fmla="*/ 709227 h 1352802"/>
                    <a:gd name="connsiteX111" fmla="*/ 980782 w 1352802"/>
                    <a:gd name="connsiteY111" fmla="*/ 725142 h 1352802"/>
                    <a:gd name="connsiteX112" fmla="*/ 933036 w 1352802"/>
                    <a:gd name="connsiteY112" fmla="*/ 951936 h 1352802"/>
                    <a:gd name="connsiteX113" fmla="*/ 1259300 w 1352802"/>
                    <a:gd name="connsiteY113" fmla="*/ 725142 h 1352802"/>
                    <a:gd name="connsiteX114" fmla="*/ 1127999 w 1352802"/>
                    <a:gd name="connsiteY114" fmla="*/ 1051406 h 1352802"/>
                    <a:gd name="connsiteX115" fmla="*/ 1120041 w 1352802"/>
                    <a:gd name="connsiteY115" fmla="*/ 1063343 h 1352802"/>
                    <a:gd name="connsiteX116" fmla="*/ 1108105 w 1352802"/>
                    <a:gd name="connsiteY116" fmla="*/ 1055385 h 1352802"/>
                    <a:gd name="connsiteX117" fmla="*/ 976803 w 1352802"/>
                    <a:gd name="connsiteY117" fmla="*/ 983766 h 1352802"/>
                    <a:gd name="connsiteX118" fmla="*/ 964867 w 1352802"/>
                    <a:gd name="connsiteY118" fmla="*/ 979787 h 1352802"/>
                    <a:gd name="connsiteX119" fmla="*/ 968846 w 1352802"/>
                    <a:gd name="connsiteY119" fmla="*/ 967851 h 1352802"/>
                    <a:gd name="connsiteX120" fmla="*/ 1016592 w 1352802"/>
                    <a:gd name="connsiteY120" fmla="*/ 729121 h 1352802"/>
                    <a:gd name="connsiteX121" fmla="*/ 1016592 w 1352802"/>
                    <a:gd name="connsiteY121" fmla="*/ 717185 h 1352802"/>
                    <a:gd name="connsiteX122" fmla="*/ 1259300 w 1352802"/>
                    <a:gd name="connsiteY122" fmla="*/ 717185 h 1352802"/>
                    <a:gd name="connsiteX123" fmla="*/ 1259300 w 1352802"/>
                    <a:gd name="connsiteY123" fmla="*/ 725142 h 135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</a:cxnLst>
                  <a:rect l="l" t="t" r="r" b="b"/>
                  <a:pathLst>
                    <a:path w="1352802" h="1352802">
                      <a:moveTo>
                        <a:pt x="829587" y="44762"/>
                      </a:moveTo>
                      <a:lnTo>
                        <a:pt x="821629" y="44762"/>
                      </a:lnTo>
                      <a:cubicBezTo>
                        <a:pt x="726137" y="24868"/>
                        <a:pt x="626666" y="24868"/>
                        <a:pt x="531174" y="44762"/>
                      </a:cubicBezTo>
                      <a:lnTo>
                        <a:pt x="531174" y="44762"/>
                      </a:lnTo>
                      <a:lnTo>
                        <a:pt x="531174" y="44762"/>
                      </a:lnTo>
                      <a:lnTo>
                        <a:pt x="523216" y="44762"/>
                      </a:lnTo>
                      <a:cubicBezTo>
                        <a:pt x="260613" y="108423"/>
                        <a:pt x="61672" y="331238"/>
                        <a:pt x="29841" y="597820"/>
                      </a:cubicBezTo>
                      <a:cubicBezTo>
                        <a:pt x="53714" y="593841"/>
                        <a:pt x="77587" y="593841"/>
                        <a:pt x="101460" y="593841"/>
                      </a:cubicBezTo>
                      <a:cubicBezTo>
                        <a:pt x="117376" y="498349"/>
                        <a:pt x="157164" y="402857"/>
                        <a:pt x="216846" y="327259"/>
                      </a:cubicBezTo>
                      <a:lnTo>
                        <a:pt x="224804" y="315322"/>
                      </a:lnTo>
                      <a:lnTo>
                        <a:pt x="236740" y="323280"/>
                      </a:lnTo>
                      <a:cubicBezTo>
                        <a:pt x="276529" y="355111"/>
                        <a:pt x="320296" y="378984"/>
                        <a:pt x="372021" y="398878"/>
                      </a:cubicBezTo>
                      <a:lnTo>
                        <a:pt x="383957" y="402857"/>
                      </a:lnTo>
                      <a:lnTo>
                        <a:pt x="379978" y="414793"/>
                      </a:lnTo>
                      <a:cubicBezTo>
                        <a:pt x="356105" y="478455"/>
                        <a:pt x="344169" y="546095"/>
                        <a:pt x="336211" y="617714"/>
                      </a:cubicBezTo>
                      <a:cubicBezTo>
                        <a:pt x="348148" y="621693"/>
                        <a:pt x="360084" y="625671"/>
                        <a:pt x="372021" y="629650"/>
                      </a:cubicBezTo>
                      <a:cubicBezTo>
                        <a:pt x="376000" y="558031"/>
                        <a:pt x="391915" y="490391"/>
                        <a:pt x="411809" y="426730"/>
                      </a:cubicBezTo>
                      <a:lnTo>
                        <a:pt x="415788" y="414793"/>
                      </a:lnTo>
                      <a:lnTo>
                        <a:pt x="427724" y="418772"/>
                      </a:lnTo>
                      <a:cubicBezTo>
                        <a:pt x="491386" y="438666"/>
                        <a:pt x="563005" y="454582"/>
                        <a:pt x="634624" y="454582"/>
                      </a:cubicBezTo>
                      <a:lnTo>
                        <a:pt x="646560" y="454582"/>
                      </a:lnTo>
                      <a:lnTo>
                        <a:pt x="646560" y="665460"/>
                      </a:lnTo>
                      <a:lnTo>
                        <a:pt x="451597" y="665460"/>
                      </a:lnTo>
                      <a:cubicBezTo>
                        <a:pt x="471492" y="677396"/>
                        <a:pt x="491386" y="689333"/>
                        <a:pt x="507301" y="701269"/>
                      </a:cubicBezTo>
                      <a:lnTo>
                        <a:pt x="646560" y="701269"/>
                      </a:lnTo>
                      <a:lnTo>
                        <a:pt x="646560" y="856444"/>
                      </a:lnTo>
                      <a:cubicBezTo>
                        <a:pt x="666454" y="884295"/>
                        <a:pt x="678391" y="920105"/>
                        <a:pt x="694306" y="951936"/>
                      </a:cubicBezTo>
                      <a:lnTo>
                        <a:pt x="698285" y="951936"/>
                      </a:lnTo>
                      <a:cubicBezTo>
                        <a:pt x="765925" y="955914"/>
                        <a:pt x="829587" y="963872"/>
                        <a:pt x="893248" y="983766"/>
                      </a:cubicBezTo>
                      <a:lnTo>
                        <a:pt x="909163" y="987745"/>
                      </a:lnTo>
                      <a:lnTo>
                        <a:pt x="901205" y="1003660"/>
                      </a:lnTo>
                      <a:cubicBezTo>
                        <a:pt x="861417" y="1083237"/>
                        <a:pt x="809692" y="1146898"/>
                        <a:pt x="746031" y="1194644"/>
                      </a:cubicBezTo>
                      <a:cubicBezTo>
                        <a:pt x="746031" y="1210560"/>
                        <a:pt x="746031" y="1226475"/>
                        <a:pt x="750010" y="1238412"/>
                      </a:cubicBezTo>
                      <a:lnTo>
                        <a:pt x="769904" y="1222496"/>
                      </a:lnTo>
                      <a:cubicBezTo>
                        <a:pt x="837544" y="1170771"/>
                        <a:pt x="897227" y="1099152"/>
                        <a:pt x="937015" y="1011618"/>
                      </a:cubicBezTo>
                      <a:lnTo>
                        <a:pt x="944973" y="999682"/>
                      </a:lnTo>
                      <a:lnTo>
                        <a:pt x="956909" y="1003660"/>
                      </a:lnTo>
                      <a:cubicBezTo>
                        <a:pt x="1000676" y="1023554"/>
                        <a:pt x="1040465" y="1043449"/>
                        <a:pt x="1076274" y="1067322"/>
                      </a:cubicBezTo>
                      <a:lnTo>
                        <a:pt x="1092189" y="1079258"/>
                      </a:lnTo>
                      <a:lnTo>
                        <a:pt x="1080253" y="1091195"/>
                      </a:lnTo>
                      <a:cubicBezTo>
                        <a:pt x="996697" y="1170771"/>
                        <a:pt x="893248" y="1226475"/>
                        <a:pt x="781840" y="1246369"/>
                      </a:cubicBezTo>
                      <a:lnTo>
                        <a:pt x="750010" y="1254327"/>
                      </a:lnTo>
                      <a:cubicBezTo>
                        <a:pt x="750010" y="1270242"/>
                        <a:pt x="750010" y="1278200"/>
                        <a:pt x="750010" y="1282179"/>
                      </a:cubicBezTo>
                      <a:lnTo>
                        <a:pt x="746031" y="1325946"/>
                      </a:lnTo>
                      <a:cubicBezTo>
                        <a:pt x="769904" y="1321967"/>
                        <a:pt x="793777" y="1317988"/>
                        <a:pt x="817650" y="1314009"/>
                      </a:cubicBezTo>
                      <a:lnTo>
                        <a:pt x="825608" y="1314009"/>
                      </a:lnTo>
                      <a:cubicBezTo>
                        <a:pt x="1120041" y="1242390"/>
                        <a:pt x="1326941" y="979787"/>
                        <a:pt x="1326941" y="677396"/>
                      </a:cubicBezTo>
                      <a:cubicBezTo>
                        <a:pt x="1326941" y="375005"/>
                        <a:pt x="1127999" y="116381"/>
                        <a:pt x="829587" y="44762"/>
                      </a:cubicBezTo>
                      <a:moveTo>
                        <a:pt x="403851" y="359090"/>
                      </a:moveTo>
                      <a:lnTo>
                        <a:pt x="399873" y="371026"/>
                      </a:lnTo>
                      <a:lnTo>
                        <a:pt x="387936" y="367047"/>
                      </a:lnTo>
                      <a:cubicBezTo>
                        <a:pt x="344169" y="347153"/>
                        <a:pt x="304381" y="323280"/>
                        <a:pt x="264592" y="299407"/>
                      </a:cubicBezTo>
                      <a:lnTo>
                        <a:pt x="252656" y="291449"/>
                      </a:lnTo>
                      <a:lnTo>
                        <a:pt x="264592" y="279513"/>
                      </a:lnTo>
                      <a:cubicBezTo>
                        <a:pt x="348148" y="191979"/>
                        <a:pt x="455576" y="136275"/>
                        <a:pt x="570962" y="112402"/>
                      </a:cubicBezTo>
                      <a:lnTo>
                        <a:pt x="630645" y="100465"/>
                      </a:lnTo>
                      <a:lnTo>
                        <a:pt x="582899" y="140254"/>
                      </a:lnTo>
                      <a:cubicBezTo>
                        <a:pt x="507301" y="188000"/>
                        <a:pt x="447619" y="267576"/>
                        <a:pt x="403851" y="359090"/>
                      </a:cubicBezTo>
                      <a:moveTo>
                        <a:pt x="650539" y="426730"/>
                      </a:moveTo>
                      <a:lnTo>
                        <a:pt x="634624" y="426730"/>
                      </a:lnTo>
                      <a:cubicBezTo>
                        <a:pt x="570962" y="422751"/>
                        <a:pt x="507301" y="410814"/>
                        <a:pt x="443640" y="390920"/>
                      </a:cubicBezTo>
                      <a:lnTo>
                        <a:pt x="427724" y="386941"/>
                      </a:lnTo>
                      <a:lnTo>
                        <a:pt x="435682" y="371026"/>
                      </a:lnTo>
                      <a:cubicBezTo>
                        <a:pt x="483428" y="271555"/>
                        <a:pt x="547089" y="195957"/>
                        <a:pt x="626666" y="144233"/>
                      </a:cubicBezTo>
                      <a:lnTo>
                        <a:pt x="650539" y="128317"/>
                      </a:lnTo>
                      <a:lnTo>
                        <a:pt x="650539" y="426730"/>
                      </a:lnTo>
                      <a:close/>
                      <a:moveTo>
                        <a:pt x="1131978" y="315322"/>
                      </a:moveTo>
                      <a:lnTo>
                        <a:pt x="1139935" y="327259"/>
                      </a:lnTo>
                      <a:cubicBezTo>
                        <a:pt x="1215533" y="422751"/>
                        <a:pt x="1255322" y="538137"/>
                        <a:pt x="1259300" y="657502"/>
                      </a:cubicBezTo>
                      <a:lnTo>
                        <a:pt x="1259300" y="673417"/>
                      </a:lnTo>
                      <a:lnTo>
                        <a:pt x="1016592" y="673417"/>
                      </a:lnTo>
                      <a:lnTo>
                        <a:pt x="1016592" y="657502"/>
                      </a:lnTo>
                      <a:cubicBezTo>
                        <a:pt x="1012613" y="573947"/>
                        <a:pt x="1000676" y="494370"/>
                        <a:pt x="972824" y="418772"/>
                      </a:cubicBezTo>
                      <a:lnTo>
                        <a:pt x="968846" y="406836"/>
                      </a:lnTo>
                      <a:lnTo>
                        <a:pt x="980782" y="402857"/>
                      </a:lnTo>
                      <a:cubicBezTo>
                        <a:pt x="1028528" y="382963"/>
                        <a:pt x="1076274" y="355111"/>
                        <a:pt x="1116062" y="323280"/>
                      </a:cubicBezTo>
                      <a:lnTo>
                        <a:pt x="1131978" y="315322"/>
                      </a:lnTo>
                      <a:close/>
                      <a:moveTo>
                        <a:pt x="785819" y="108423"/>
                      </a:moveTo>
                      <a:cubicBezTo>
                        <a:pt x="905184" y="132296"/>
                        <a:pt x="1012613" y="188000"/>
                        <a:pt x="1096168" y="275534"/>
                      </a:cubicBezTo>
                      <a:lnTo>
                        <a:pt x="1108105" y="287471"/>
                      </a:lnTo>
                      <a:lnTo>
                        <a:pt x="1096168" y="295428"/>
                      </a:lnTo>
                      <a:cubicBezTo>
                        <a:pt x="1060359" y="323280"/>
                        <a:pt x="1016592" y="347153"/>
                        <a:pt x="972824" y="367047"/>
                      </a:cubicBezTo>
                      <a:lnTo>
                        <a:pt x="960888" y="371026"/>
                      </a:lnTo>
                      <a:lnTo>
                        <a:pt x="956909" y="359090"/>
                      </a:lnTo>
                      <a:cubicBezTo>
                        <a:pt x="913142" y="267576"/>
                        <a:pt x="853459" y="188000"/>
                        <a:pt x="781840" y="132296"/>
                      </a:cubicBezTo>
                      <a:lnTo>
                        <a:pt x="734094" y="96487"/>
                      </a:lnTo>
                      <a:lnTo>
                        <a:pt x="785819" y="108423"/>
                      </a:lnTo>
                      <a:close/>
                      <a:moveTo>
                        <a:pt x="690327" y="120360"/>
                      </a:moveTo>
                      <a:lnTo>
                        <a:pt x="714200" y="132296"/>
                      </a:lnTo>
                      <a:cubicBezTo>
                        <a:pt x="797756" y="184021"/>
                        <a:pt x="869375" y="263598"/>
                        <a:pt x="917121" y="367047"/>
                      </a:cubicBezTo>
                      <a:lnTo>
                        <a:pt x="925078" y="382963"/>
                      </a:lnTo>
                      <a:lnTo>
                        <a:pt x="909163" y="386941"/>
                      </a:lnTo>
                      <a:cubicBezTo>
                        <a:pt x="841523" y="410814"/>
                        <a:pt x="773883" y="422751"/>
                        <a:pt x="706243" y="422751"/>
                      </a:cubicBezTo>
                      <a:lnTo>
                        <a:pt x="690327" y="422751"/>
                      </a:lnTo>
                      <a:lnTo>
                        <a:pt x="690327" y="120360"/>
                      </a:lnTo>
                      <a:close/>
                      <a:moveTo>
                        <a:pt x="690327" y="462539"/>
                      </a:moveTo>
                      <a:lnTo>
                        <a:pt x="706243" y="462539"/>
                      </a:lnTo>
                      <a:cubicBezTo>
                        <a:pt x="781840" y="458560"/>
                        <a:pt x="857438" y="446624"/>
                        <a:pt x="925078" y="426730"/>
                      </a:cubicBezTo>
                      <a:lnTo>
                        <a:pt x="937015" y="422751"/>
                      </a:lnTo>
                      <a:lnTo>
                        <a:pt x="940994" y="434687"/>
                      </a:lnTo>
                      <a:cubicBezTo>
                        <a:pt x="964867" y="506306"/>
                        <a:pt x="980782" y="581904"/>
                        <a:pt x="980782" y="657502"/>
                      </a:cubicBezTo>
                      <a:lnTo>
                        <a:pt x="980782" y="673417"/>
                      </a:lnTo>
                      <a:lnTo>
                        <a:pt x="686348" y="673417"/>
                      </a:lnTo>
                      <a:lnTo>
                        <a:pt x="686348" y="462539"/>
                      </a:lnTo>
                      <a:close/>
                      <a:moveTo>
                        <a:pt x="933036" y="951936"/>
                      </a:moveTo>
                      <a:lnTo>
                        <a:pt x="929057" y="963872"/>
                      </a:lnTo>
                      <a:lnTo>
                        <a:pt x="917121" y="959893"/>
                      </a:lnTo>
                      <a:cubicBezTo>
                        <a:pt x="849481" y="939999"/>
                        <a:pt x="777862" y="928063"/>
                        <a:pt x="702264" y="924084"/>
                      </a:cubicBezTo>
                      <a:lnTo>
                        <a:pt x="686348" y="924084"/>
                      </a:lnTo>
                      <a:lnTo>
                        <a:pt x="686348" y="709227"/>
                      </a:lnTo>
                      <a:lnTo>
                        <a:pt x="980782" y="709227"/>
                      </a:lnTo>
                      <a:lnTo>
                        <a:pt x="980782" y="725142"/>
                      </a:lnTo>
                      <a:cubicBezTo>
                        <a:pt x="976803" y="804719"/>
                        <a:pt x="960888" y="880317"/>
                        <a:pt x="933036" y="951936"/>
                      </a:cubicBezTo>
                      <a:moveTo>
                        <a:pt x="1259300" y="725142"/>
                      </a:moveTo>
                      <a:cubicBezTo>
                        <a:pt x="1251343" y="844507"/>
                        <a:pt x="1207576" y="959893"/>
                        <a:pt x="1127999" y="1051406"/>
                      </a:cubicBezTo>
                      <a:lnTo>
                        <a:pt x="1120041" y="1063343"/>
                      </a:lnTo>
                      <a:lnTo>
                        <a:pt x="1108105" y="1055385"/>
                      </a:lnTo>
                      <a:cubicBezTo>
                        <a:pt x="1068316" y="1027533"/>
                        <a:pt x="1024549" y="1003660"/>
                        <a:pt x="976803" y="983766"/>
                      </a:cubicBezTo>
                      <a:lnTo>
                        <a:pt x="964867" y="979787"/>
                      </a:lnTo>
                      <a:lnTo>
                        <a:pt x="968846" y="967851"/>
                      </a:lnTo>
                      <a:cubicBezTo>
                        <a:pt x="996697" y="892253"/>
                        <a:pt x="1012613" y="812676"/>
                        <a:pt x="1016592" y="729121"/>
                      </a:cubicBezTo>
                      <a:lnTo>
                        <a:pt x="1016592" y="717185"/>
                      </a:lnTo>
                      <a:lnTo>
                        <a:pt x="1259300" y="717185"/>
                      </a:lnTo>
                      <a:lnTo>
                        <a:pt x="1259300" y="7251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7" name="Picture 106" descr="Icon&#10;&#10;Description automatically generated">
                <a:extLst>
                  <a:ext uri="{FF2B5EF4-FFF2-40B4-BE49-F238E27FC236}">
                    <a16:creationId xmlns:a16="http://schemas.microsoft.com/office/drawing/2014/main" id="{D678BB96-9DCC-4BB7-954E-7C312B77A5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1103" y="1725451"/>
                <a:ext cx="889697" cy="10478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355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ain on the railway tracks&#10;&#10;Description automatically generated">
            <a:extLst>
              <a:ext uri="{FF2B5EF4-FFF2-40B4-BE49-F238E27FC236}">
                <a16:creationId xmlns:a16="http://schemas.microsoft.com/office/drawing/2014/main" id="{928DA334-29C0-A041-B2E7-44A4B8F1B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85"/>
          <a:stretch/>
        </p:blipFill>
        <p:spPr>
          <a:xfrm>
            <a:off x="-14513" y="-15120"/>
            <a:ext cx="12244020" cy="687312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1636DE7-647D-744E-AA09-FEF85FDC2394}"/>
              </a:ext>
            </a:extLst>
          </p:cNvPr>
          <p:cNvSpPr/>
          <p:nvPr userDrawn="1"/>
        </p:nvSpPr>
        <p:spPr>
          <a:xfrm rot="10800000">
            <a:off x="-34321" y="-35593"/>
            <a:ext cx="12291137" cy="2029946"/>
          </a:xfrm>
          <a:prstGeom prst="rect">
            <a:avLst/>
          </a:prstGeom>
          <a:gradFill>
            <a:gsLst>
              <a:gs pos="1000">
                <a:schemeClr val="bg2">
                  <a:alpha val="0"/>
                </a:schemeClr>
              </a:gs>
              <a:gs pos="94000">
                <a:schemeClr val="bg2">
                  <a:alpha val="70378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5E0524-1D15-F24E-A79D-CA99760FD363}"/>
              </a:ext>
            </a:extLst>
          </p:cNvPr>
          <p:cNvSpPr/>
          <p:nvPr userDrawn="1"/>
        </p:nvSpPr>
        <p:spPr>
          <a:xfrm>
            <a:off x="-34320" y="4750156"/>
            <a:ext cx="12291137" cy="2138058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6000">
                <a:schemeClr val="bg2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BB25B10-37E4-0948-A1E5-3EFBDD196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373555"/>
            <a:ext cx="8928408" cy="557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AE0219D4-888C-494A-9400-01129178FF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5966203"/>
            <a:ext cx="6067926" cy="4282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F46D32A-C1A8-3243-B0FC-2214E89FF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4" y="286605"/>
            <a:ext cx="2337775" cy="434517"/>
          </a:xfrm>
          <a:prstGeom prst="rect">
            <a:avLst/>
          </a:prstGeom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E48CBCDE-68B6-8743-8C3E-1C0230D8C1CD}"/>
              </a:ext>
            </a:extLst>
          </p:cNvPr>
          <p:cNvSpPr/>
          <p:nvPr userDrawn="1"/>
        </p:nvSpPr>
        <p:spPr>
          <a:xfrm rot="5400000" flipH="1">
            <a:off x="7634028" y="2238384"/>
            <a:ext cx="6995804" cy="2381230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247064"/>
              <a:gd name="connsiteY0" fmla="*/ 0 h 1614715"/>
              <a:gd name="connsiteX1" fmla="*/ 12247064 w 12247064"/>
              <a:gd name="connsiteY1" fmla="*/ 262702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47064"/>
              <a:gd name="connsiteY0" fmla="*/ 0 h 1614715"/>
              <a:gd name="connsiteX1" fmla="*/ 12210355 w 12247064"/>
              <a:gd name="connsiteY1" fmla="*/ 55306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56188"/>
              <a:gd name="connsiteY0" fmla="*/ 0 h 1614715"/>
              <a:gd name="connsiteX1" fmla="*/ 12256188 w 12256188"/>
              <a:gd name="connsiteY1" fmla="*/ 62978 h 1614715"/>
              <a:gd name="connsiteX2" fmla="*/ 12247064 w 12256188"/>
              <a:gd name="connsiteY2" fmla="*/ 628754 h 1614715"/>
              <a:gd name="connsiteX3" fmla="*/ 55064 w 12256188"/>
              <a:gd name="connsiteY3" fmla="*/ 1614715 h 1614715"/>
              <a:gd name="connsiteX4" fmla="*/ 0 w 12256188"/>
              <a:gd name="connsiteY4" fmla="*/ 0 h 1614715"/>
              <a:gd name="connsiteX0" fmla="*/ 0 w 12247064"/>
              <a:gd name="connsiteY0" fmla="*/ 9422 h 1624137"/>
              <a:gd name="connsiteX1" fmla="*/ 12224151 w 12247064"/>
              <a:gd name="connsiteY1" fmla="*/ 0 h 1624137"/>
              <a:gd name="connsiteX2" fmla="*/ 12247064 w 12247064"/>
              <a:gd name="connsiteY2" fmla="*/ 638176 h 1624137"/>
              <a:gd name="connsiteX3" fmla="*/ 55064 w 12247064"/>
              <a:gd name="connsiteY3" fmla="*/ 1624137 h 1624137"/>
              <a:gd name="connsiteX4" fmla="*/ 0 w 12247064"/>
              <a:gd name="connsiteY4" fmla="*/ 9422 h 16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064" h="1624137">
                <a:moveTo>
                  <a:pt x="0" y="9422"/>
                </a:moveTo>
                <a:lnTo>
                  <a:pt x="12224151" y="0"/>
                </a:lnTo>
                <a:lnTo>
                  <a:pt x="12247064" y="638176"/>
                </a:lnTo>
                <a:lnTo>
                  <a:pt x="55064" y="1624137"/>
                </a:lnTo>
                <a:lnTo>
                  <a:pt x="0" y="9422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3CD3DD89-377B-5B4A-A0C6-9C0951B2C45F}"/>
              </a:ext>
            </a:extLst>
          </p:cNvPr>
          <p:cNvSpPr/>
          <p:nvPr userDrawn="1"/>
        </p:nvSpPr>
        <p:spPr>
          <a:xfrm rot="16200000" flipH="1" flipV="1">
            <a:off x="7639996" y="2218443"/>
            <a:ext cx="6995806" cy="2421114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247064"/>
              <a:gd name="connsiteY0" fmla="*/ 0 h 1614715"/>
              <a:gd name="connsiteX1" fmla="*/ 12247064 w 12247064"/>
              <a:gd name="connsiteY1" fmla="*/ 262702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47064"/>
              <a:gd name="connsiteY0" fmla="*/ 0 h 1614715"/>
              <a:gd name="connsiteX1" fmla="*/ 12210355 w 12247064"/>
              <a:gd name="connsiteY1" fmla="*/ 55306 h 1614715"/>
              <a:gd name="connsiteX2" fmla="*/ 12247064 w 12247064"/>
              <a:gd name="connsiteY2" fmla="*/ 628754 h 1614715"/>
              <a:gd name="connsiteX3" fmla="*/ 55064 w 12247064"/>
              <a:gd name="connsiteY3" fmla="*/ 1614715 h 1614715"/>
              <a:gd name="connsiteX4" fmla="*/ 0 w 12247064"/>
              <a:gd name="connsiteY4" fmla="*/ 0 h 1614715"/>
              <a:gd name="connsiteX0" fmla="*/ 0 w 12256188"/>
              <a:gd name="connsiteY0" fmla="*/ 0 h 1614715"/>
              <a:gd name="connsiteX1" fmla="*/ 12256188 w 12256188"/>
              <a:gd name="connsiteY1" fmla="*/ 62978 h 1614715"/>
              <a:gd name="connsiteX2" fmla="*/ 12247064 w 12256188"/>
              <a:gd name="connsiteY2" fmla="*/ 628754 h 1614715"/>
              <a:gd name="connsiteX3" fmla="*/ 55064 w 12256188"/>
              <a:gd name="connsiteY3" fmla="*/ 1614715 h 1614715"/>
              <a:gd name="connsiteX4" fmla="*/ 0 w 12256188"/>
              <a:gd name="connsiteY4" fmla="*/ 0 h 1614715"/>
              <a:gd name="connsiteX0" fmla="*/ 0 w 12247064"/>
              <a:gd name="connsiteY0" fmla="*/ 9422 h 1624137"/>
              <a:gd name="connsiteX1" fmla="*/ 12224151 w 12247064"/>
              <a:gd name="connsiteY1" fmla="*/ 0 h 1624137"/>
              <a:gd name="connsiteX2" fmla="*/ 12247064 w 12247064"/>
              <a:gd name="connsiteY2" fmla="*/ 638176 h 1624137"/>
              <a:gd name="connsiteX3" fmla="*/ 55064 w 12247064"/>
              <a:gd name="connsiteY3" fmla="*/ 1624137 h 1624137"/>
              <a:gd name="connsiteX4" fmla="*/ 0 w 12247064"/>
              <a:gd name="connsiteY4" fmla="*/ 9422 h 16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064" h="1624137">
                <a:moveTo>
                  <a:pt x="0" y="9422"/>
                </a:moveTo>
                <a:lnTo>
                  <a:pt x="12224151" y="0"/>
                </a:lnTo>
                <a:lnTo>
                  <a:pt x="12247064" y="638176"/>
                </a:lnTo>
                <a:lnTo>
                  <a:pt x="55064" y="1624137"/>
                </a:lnTo>
                <a:lnTo>
                  <a:pt x="0" y="94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C0E65-4A3B-4451-80C9-368B6AC1B155}"/>
              </a:ext>
            </a:extLst>
          </p:cNvPr>
          <p:cNvGrpSpPr/>
          <p:nvPr userDrawn="1"/>
        </p:nvGrpSpPr>
        <p:grpSpPr>
          <a:xfrm>
            <a:off x="10943043" y="671497"/>
            <a:ext cx="950077" cy="3121363"/>
            <a:chOff x="10943043" y="671497"/>
            <a:chExt cx="950077" cy="31213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3BBF49E-B64A-ED4A-A394-E18BADDD6EE0}"/>
                </a:ext>
              </a:extLst>
            </p:cNvPr>
            <p:cNvGrpSpPr/>
            <p:nvPr userDrawn="1"/>
          </p:nvGrpSpPr>
          <p:grpSpPr>
            <a:xfrm>
              <a:off x="10979391" y="671497"/>
              <a:ext cx="877380" cy="877381"/>
              <a:chOff x="3854713" y="4760404"/>
              <a:chExt cx="1392592" cy="1392591"/>
            </a:xfrm>
            <a:solidFill>
              <a:schemeClr val="bg1"/>
            </a:solidFill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EC38FE7-84F9-6941-A54A-F4B9BF7DB397}"/>
                  </a:ext>
                </a:extLst>
              </p:cNvPr>
              <p:cNvSpPr/>
              <p:nvPr/>
            </p:nvSpPr>
            <p:spPr>
              <a:xfrm>
                <a:off x="4511218" y="5021811"/>
                <a:ext cx="79577" cy="1114073"/>
              </a:xfrm>
              <a:custGeom>
                <a:avLst/>
                <a:gdLst>
                  <a:gd name="connsiteX0" fmla="*/ 45757 w 79576"/>
                  <a:gd name="connsiteY0" fmla="*/ 1096168 h 1114072"/>
                  <a:gd name="connsiteX1" fmla="*/ 29841 w 79576"/>
                  <a:gd name="connsiteY1" fmla="*/ 1080253 h 1114072"/>
                  <a:gd name="connsiteX2" fmla="*/ 29841 w 79576"/>
                  <a:gd name="connsiteY2" fmla="*/ 45757 h 1114072"/>
                  <a:gd name="connsiteX3" fmla="*/ 45757 w 79576"/>
                  <a:gd name="connsiteY3" fmla="*/ 29841 h 1114072"/>
                  <a:gd name="connsiteX4" fmla="*/ 61672 w 79576"/>
                  <a:gd name="connsiteY4" fmla="*/ 45757 h 1114072"/>
                  <a:gd name="connsiteX5" fmla="*/ 61672 w 79576"/>
                  <a:gd name="connsiteY5" fmla="*/ 1080253 h 1114072"/>
                  <a:gd name="connsiteX6" fmla="*/ 45757 w 79576"/>
                  <a:gd name="connsiteY6" fmla="*/ 1096168 h 11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14072">
                    <a:moveTo>
                      <a:pt x="45757" y="1096168"/>
                    </a:moveTo>
                    <a:cubicBezTo>
                      <a:pt x="37799" y="1096168"/>
                      <a:pt x="29841" y="1088211"/>
                      <a:pt x="29841" y="1080253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1080253"/>
                    </a:lnTo>
                    <a:cubicBezTo>
                      <a:pt x="61672" y="1088211"/>
                      <a:pt x="53714" y="1096168"/>
                      <a:pt x="45757" y="109616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75DA82C-15CB-5841-B397-61DAAC9DCE0C}"/>
                  </a:ext>
                </a:extLst>
              </p:cNvPr>
              <p:cNvSpPr/>
              <p:nvPr/>
            </p:nvSpPr>
            <p:spPr>
              <a:xfrm>
                <a:off x="4511218" y="4930298"/>
                <a:ext cx="79577" cy="119365"/>
              </a:xfrm>
              <a:custGeom>
                <a:avLst/>
                <a:gdLst>
                  <a:gd name="connsiteX0" fmla="*/ 45757 w 79576"/>
                  <a:gd name="connsiteY0" fmla="*/ 101460 h 119364"/>
                  <a:gd name="connsiteX1" fmla="*/ 29841 w 79576"/>
                  <a:gd name="connsiteY1" fmla="*/ 85545 h 119364"/>
                  <a:gd name="connsiteX2" fmla="*/ 29841 w 79576"/>
                  <a:gd name="connsiteY2" fmla="*/ 45757 h 119364"/>
                  <a:gd name="connsiteX3" fmla="*/ 45757 w 79576"/>
                  <a:gd name="connsiteY3" fmla="*/ 29841 h 119364"/>
                  <a:gd name="connsiteX4" fmla="*/ 61672 w 79576"/>
                  <a:gd name="connsiteY4" fmla="*/ 45757 h 119364"/>
                  <a:gd name="connsiteX5" fmla="*/ 61672 w 79576"/>
                  <a:gd name="connsiteY5" fmla="*/ 85545 h 119364"/>
                  <a:gd name="connsiteX6" fmla="*/ 45757 w 79576"/>
                  <a:gd name="connsiteY6" fmla="*/ 101460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9364">
                    <a:moveTo>
                      <a:pt x="45757" y="101460"/>
                    </a:moveTo>
                    <a:cubicBezTo>
                      <a:pt x="37799" y="101460"/>
                      <a:pt x="29841" y="93502"/>
                      <a:pt x="29841" y="85545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85545"/>
                    </a:lnTo>
                    <a:cubicBezTo>
                      <a:pt x="61672" y="97481"/>
                      <a:pt x="53714" y="101460"/>
                      <a:pt x="45757" y="10146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7ED5C3A-4717-EB4A-8CD3-5D0DC8B7FAD6}"/>
                  </a:ext>
                </a:extLst>
              </p:cNvPr>
              <p:cNvSpPr/>
              <p:nvPr/>
            </p:nvSpPr>
            <p:spPr>
              <a:xfrm>
                <a:off x="4374879" y="5000858"/>
                <a:ext cx="79577" cy="119365"/>
              </a:xfrm>
              <a:custGeom>
                <a:avLst/>
                <a:gdLst>
                  <a:gd name="connsiteX0" fmla="*/ 54773 w 79576"/>
                  <a:gd name="connsiteY0" fmla="*/ 90582 h 119364"/>
                  <a:gd name="connsiteX1" fmla="*/ 38857 w 79576"/>
                  <a:gd name="connsiteY1" fmla="*/ 78646 h 119364"/>
                  <a:gd name="connsiteX2" fmla="*/ 30900 w 79576"/>
                  <a:gd name="connsiteY2" fmla="*/ 50794 h 119364"/>
                  <a:gd name="connsiteX3" fmla="*/ 42836 w 79576"/>
                  <a:gd name="connsiteY3" fmla="*/ 30900 h 119364"/>
                  <a:gd name="connsiteX4" fmla="*/ 62730 w 79576"/>
                  <a:gd name="connsiteY4" fmla="*/ 42836 h 119364"/>
                  <a:gd name="connsiteX5" fmla="*/ 70688 w 79576"/>
                  <a:gd name="connsiteY5" fmla="*/ 66709 h 119364"/>
                  <a:gd name="connsiteX6" fmla="*/ 58751 w 79576"/>
                  <a:gd name="connsiteY6" fmla="*/ 86603 h 119364"/>
                  <a:gd name="connsiteX7" fmla="*/ 54773 w 79576"/>
                  <a:gd name="connsiteY7" fmla="*/ 90582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119364">
                    <a:moveTo>
                      <a:pt x="54773" y="90582"/>
                    </a:moveTo>
                    <a:cubicBezTo>
                      <a:pt x="46815" y="90582"/>
                      <a:pt x="42836" y="86603"/>
                      <a:pt x="38857" y="78646"/>
                    </a:cubicBezTo>
                    <a:lnTo>
                      <a:pt x="30900" y="50794"/>
                    </a:lnTo>
                    <a:cubicBezTo>
                      <a:pt x="26921" y="42836"/>
                      <a:pt x="34878" y="34878"/>
                      <a:pt x="42836" y="30900"/>
                    </a:cubicBezTo>
                    <a:cubicBezTo>
                      <a:pt x="50794" y="26921"/>
                      <a:pt x="58751" y="34878"/>
                      <a:pt x="62730" y="42836"/>
                    </a:cubicBezTo>
                    <a:lnTo>
                      <a:pt x="70688" y="66709"/>
                    </a:lnTo>
                    <a:cubicBezTo>
                      <a:pt x="74667" y="74667"/>
                      <a:pt x="66709" y="82624"/>
                      <a:pt x="58751" y="86603"/>
                    </a:cubicBezTo>
                    <a:cubicBezTo>
                      <a:pt x="54773" y="86603"/>
                      <a:pt x="54773" y="90582"/>
                      <a:pt x="54773" y="9058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FA470E4-C500-DE4D-961A-AC958C2D02C9}"/>
                  </a:ext>
                </a:extLst>
              </p:cNvPr>
              <p:cNvSpPr/>
              <p:nvPr/>
            </p:nvSpPr>
            <p:spPr>
              <a:xfrm>
                <a:off x="4364560" y="5089451"/>
                <a:ext cx="198942" cy="318307"/>
              </a:xfrm>
              <a:custGeom>
                <a:avLst/>
                <a:gdLst>
                  <a:gd name="connsiteX0" fmla="*/ 188436 w 198941"/>
                  <a:gd name="connsiteY0" fmla="*/ 308359 h 318306"/>
                  <a:gd name="connsiteX1" fmla="*/ 172521 w 198941"/>
                  <a:gd name="connsiteY1" fmla="*/ 292444 h 318306"/>
                  <a:gd name="connsiteX2" fmla="*/ 172521 w 198941"/>
                  <a:gd name="connsiteY2" fmla="*/ 292444 h 318306"/>
                  <a:gd name="connsiteX3" fmla="*/ 100902 w 198941"/>
                  <a:gd name="connsiteY3" fmla="*/ 232762 h 318306"/>
                  <a:gd name="connsiteX4" fmla="*/ 37240 w 198941"/>
                  <a:gd name="connsiteY4" fmla="*/ 45756 h 318306"/>
                  <a:gd name="connsiteX5" fmla="*/ 41219 w 198941"/>
                  <a:gd name="connsiteY5" fmla="*/ 29841 h 318306"/>
                  <a:gd name="connsiteX6" fmla="*/ 57135 w 198941"/>
                  <a:gd name="connsiteY6" fmla="*/ 33820 h 318306"/>
                  <a:gd name="connsiteX7" fmla="*/ 204351 w 198941"/>
                  <a:gd name="connsiteY7" fmla="*/ 137270 h 318306"/>
                  <a:gd name="connsiteX8" fmla="*/ 196394 w 198941"/>
                  <a:gd name="connsiteY8" fmla="*/ 157164 h 318306"/>
                  <a:gd name="connsiteX9" fmla="*/ 176500 w 198941"/>
                  <a:gd name="connsiteY9" fmla="*/ 149206 h 318306"/>
                  <a:gd name="connsiteX10" fmla="*/ 69071 w 198941"/>
                  <a:gd name="connsiteY10" fmla="*/ 69630 h 318306"/>
                  <a:gd name="connsiteX11" fmla="*/ 120796 w 198941"/>
                  <a:gd name="connsiteY11" fmla="*/ 204910 h 318306"/>
                  <a:gd name="connsiteX12" fmla="*/ 208330 w 198941"/>
                  <a:gd name="connsiteY12" fmla="*/ 288465 h 318306"/>
                  <a:gd name="connsiteX13" fmla="*/ 188436 w 198941"/>
                  <a:gd name="connsiteY13" fmla="*/ 308359 h 318306"/>
                  <a:gd name="connsiteX14" fmla="*/ 188436 w 198941"/>
                  <a:gd name="connsiteY14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88436" y="308359"/>
                    </a:moveTo>
                    <a:cubicBezTo>
                      <a:pt x="180479" y="308359"/>
                      <a:pt x="172521" y="304381"/>
                      <a:pt x="172521" y="292444"/>
                    </a:cubicBezTo>
                    <a:lnTo>
                      <a:pt x="172521" y="292444"/>
                    </a:lnTo>
                    <a:cubicBezTo>
                      <a:pt x="172521" y="292444"/>
                      <a:pt x="164563" y="268571"/>
                      <a:pt x="100902" y="232762"/>
                    </a:cubicBezTo>
                    <a:cubicBezTo>
                      <a:pt x="37240" y="196952"/>
                      <a:pt x="17346" y="133291"/>
                      <a:pt x="37240" y="45756"/>
                    </a:cubicBezTo>
                    <a:lnTo>
                      <a:pt x="41219" y="29841"/>
                    </a:lnTo>
                    <a:lnTo>
                      <a:pt x="57135" y="33820"/>
                    </a:lnTo>
                    <a:cubicBezTo>
                      <a:pt x="172521" y="61672"/>
                      <a:pt x="204351" y="133291"/>
                      <a:pt x="204351" y="137270"/>
                    </a:cubicBezTo>
                    <a:cubicBezTo>
                      <a:pt x="208330" y="145227"/>
                      <a:pt x="204351" y="153185"/>
                      <a:pt x="196394" y="157164"/>
                    </a:cubicBezTo>
                    <a:cubicBezTo>
                      <a:pt x="188436" y="161143"/>
                      <a:pt x="180479" y="157164"/>
                      <a:pt x="176500" y="149206"/>
                    </a:cubicBezTo>
                    <a:cubicBezTo>
                      <a:pt x="176500" y="145227"/>
                      <a:pt x="152627" y="97481"/>
                      <a:pt x="69071" y="69630"/>
                    </a:cubicBezTo>
                    <a:cubicBezTo>
                      <a:pt x="57135" y="137270"/>
                      <a:pt x="77029" y="181037"/>
                      <a:pt x="120796" y="204910"/>
                    </a:cubicBezTo>
                    <a:cubicBezTo>
                      <a:pt x="196394" y="248677"/>
                      <a:pt x="204351" y="280508"/>
                      <a:pt x="208330" y="288465"/>
                    </a:cubicBezTo>
                    <a:cubicBezTo>
                      <a:pt x="204351" y="300402"/>
                      <a:pt x="196394" y="308359"/>
                      <a:pt x="188436" y="308359"/>
                    </a:cubicBezTo>
                    <a:cubicBezTo>
                      <a:pt x="188436" y="308359"/>
                      <a:pt x="188436" y="308359"/>
                      <a:pt x="188436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783A09F-17D7-7B4E-AF15-DFCE4A32AD89}"/>
                  </a:ext>
                </a:extLst>
              </p:cNvPr>
              <p:cNvSpPr/>
              <p:nvPr/>
            </p:nvSpPr>
            <p:spPr>
              <a:xfrm>
                <a:off x="4360640" y="5257805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62A706F-3010-6C49-BCEF-0C92100E0129}"/>
                  </a:ext>
                </a:extLst>
              </p:cNvPr>
              <p:cNvSpPr/>
              <p:nvPr/>
            </p:nvSpPr>
            <p:spPr>
              <a:xfrm>
                <a:off x="4360640" y="5416958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F790A5F-E62D-AD4B-A869-F257FE4C2336}"/>
                  </a:ext>
                </a:extLst>
              </p:cNvPr>
              <p:cNvSpPr/>
              <p:nvPr/>
            </p:nvSpPr>
            <p:spPr>
              <a:xfrm>
                <a:off x="4360220" y="5577246"/>
                <a:ext cx="198942" cy="238730"/>
              </a:xfrm>
              <a:custGeom>
                <a:avLst/>
                <a:gdLst>
                  <a:gd name="connsiteX0" fmla="*/ 164924 w 198941"/>
                  <a:gd name="connsiteY0" fmla="*/ 230384 h 238729"/>
                  <a:gd name="connsiteX1" fmla="*/ 113199 w 198941"/>
                  <a:gd name="connsiteY1" fmla="*/ 214469 h 238729"/>
                  <a:gd name="connsiteX2" fmla="*/ 33622 w 198941"/>
                  <a:gd name="connsiteY2" fmla="*/ 43379 h 238729"/>
                  <a:gd name="connsiteX3" fmla="*/ 33622 w 198941"/>
                  <a:gd name="connsiteY3" fmla="*/ 35422 h 238729"/>
                  <a:gd name="connsiteX4" fmla="*/ 41580 w 198941"/>
                  <a:gd name="connsiteY4" fmla="*/ 31443 h 238729"/>
                  <a:gd name="connsiteX5" fmla="*/ 137072 w 198941"/>
                  <a:gd name="connsiteY5" fmla="*/ 55316 h 238729"/>
                  <a:gd name="connsiteX6" fmla="*/ 141051 w 198941"/>
                  <a:gd name="connsiteY6" fmla="*/ 79189 h 238729"/>
                  <a:gd name="connsiteX7" fmla="*/ 117178 w 198941"/>
                  <a:gd name="connsiteY7" fmla="*/ 83168 h 238729"/>
                  <a:gd name="connsiteX8" fmla="*/ 57495 w 198941"/>
                  <a:gd name="connsiteY8" fmla="*/ 63273 h 238729"/>
                  <a:gd name="connsiteX9" fmla="*/ 121157 w 198941"/>
                  <a:gd name="connsiteY9" fmla="*/ 190596 h 238729"/>
                  <a:gd name="connsiteX10" fmla="*/ 168903 w 198941"/>
                  <a:gd name="connsiteY10" fmla="*/ 198554 h 238729"/>
                  <a:gd name="connsiteX11" fmla="*/ 184818 w 198941"/>
                  <a:gd name="connsiteY11" fmla="*/ 206512 h 238729"/>
                  <a:gd name="connsiteX12" fmla="*/ 200733 w 198941"/>
                  <a:gd name="connsiteY12" fmla="*/ 214469 h 238729"/>
                  <a:gd name="connsiteX13" fmla="*/ 176860 w 198941"/>
                  <a:gd name="connsiteY13" fmla="*/ 234363 h 238729"/>
                  <a:gd name="connsiteX14" fmla="*/ 164924 w 198941"/>
                  <a:gd name="connsiteY14" fmla="*/ 230384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238729">
                    <a:moveTo>
                      <a:pt x="164924" y="230384"/>
                    </a:moveTo>
                    <a:cubicBezTo>
                      <a:pt x="149008" y="230384"/>
                      <a:pt x="133093" y="226406"/>
                      <a:pt x="113199" y="214469"/>
                    </a:cubicBezTo>
                    <a:cubicBezTo>
                      <a:pt x="53517" y="182638"/>
                      <a:pt x="17707" y="138871"/>
                      <a:pt x="33622" y="43379"/>
                    </a:cubicBezTo>
                    <a:lnTo>
                      <a:pt x="33622" y="35422"/>
                    </a:lnTo>
                    <a:lnTo>
                      <a:pt x="41580" y="31443"/>
                    </a:lnTo>
                    <a:cubicBezTo>
                      <a:pt x="69432" y="23485"/>
                      <a:pt x="129114" y="47358"/>
                      <a:pt x="137072" y="55316"/>
                    </a:cubicBezTo>
                    <a:cubicBezTo>
                      <a:pt x="145030" y="59295"/>
                      <a:pt x="145030" y="71231"/>
                      <a:pt x="141051" y="79189"/>
                    </a:cubicBezTo>
                    <a:cubicBezTo>
                      <a:pt x="137072" y="87147"/>
                      <a:pt x="125135" y="87147"/>
                      <a:pt x="117178" y="83168"/>
                    </a:cubicBezTo>
                    <a:cubicBezTo>
                      <a:pt x="109220" y="79189"/>
                      <a:pt x="77389" y="67252"/>
                      <a:pt x="57495" y="63273"/>
                    </a:cubicBezTo>
                    <a:cubicBezTo>
                      <a:pt x="45559" y="134892"/>
                      <a:pt x="73411" y="162744"/>
                      <a:pt x="121157" y="190596"/>
                    </a:cubicBezTo>
                    <a:cubicBezTo>
                      <a:pt x="152987" y="206512"/>
                      <a:pt x="164924" y="202533"/>
                      <a:pt x="168903" y="198554"/>
                    </a:cubicBezTo>
                    <a:lnTo>
                      <a:pt x="184818" y="206512"/>
                    </a:lnTo>
                    <a:lnTo>
                      <a:pt x="200733" y="214469"/>
                    </a:lnTo>
                    <a:cubicBezTo>
                      <a:pt x="200733" y="218448"/>
                      <a:pt x="192776" y="230384"/>
                      <a:pt x="176860" y="234363"/>
                    </a:cubicBezTo>
                    <a:cubicBezTo>
                      <a:pt x="176860" y="230384"/>
                      <a:pt x="168903" y="230384"/>
                      <a:pt x="164924" y="2303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93A784AA-834E-F44C-B702-8525E39C2F75}"/>
                  </a:ext>
                </a:extLst>
              </p:cNvPr>
              <p:cNvSpPr/>
              <p:nvPr/>
            </p:nvSpPr>
            <p:spPr>
              <a:xfrm>
                <a:off x="4634562" y="5005895"/>
                <a:ext cx="79577" cy="79577"/>
              </a:xfrm>
              <a:custGeom>
                <a:avLst/>
                <a:gdLst>
                  <a:gd name="connsiteX0" fmla="*/ 45756 w 79576"/>
                  <a:gd name="connsiteY0" fmla="*/ 85545 h 79576"/>
                  <a:gd name="connsiteX1" fmla="*/ 41778 w 79576"/>
                  <a:gd name="connsiteY1" fmla="*/ 85545 h 79576"/>
                  <a:gd name="connsiteX2" fmla="*/ 29841 w 79576"/>
                  <a:gd name="connsiteY2" fmla="*/ 65651 h 79576"/>
                  <a:gd name="connsiteX3" fmla="*/ 37799 w 79576"/>
                  <a:gd name="connsiteY3" fmla="*/ 41778 h 79576"/>
                  <a:gd name="connsiteX4" fmla="*/ 57693 w 79576"/>
                  <a:gd name="connsiteY4" fmla="*/ 29841 h 79576"/>
                  <a:gd name="connsiteX5" fmla="*/ 69630 w 79576"/>
                  <a:gd name="connsiteY5" fmla="*/ 49735 h 79576"/>
                  <a:gd name="connsiteX6" fmla="*/ 61672 w 79576"/>
                  <a:gd name="connsiteY6" fmla="*/ 73608 h 79576"/>
                  <a:gd name="connsiteX7" fmla="*/ 45756 w 79576"/>
                  <a:gd name="connsiteY7" fmla="*/ 85545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5756" y="85545"/>
                    </a:moveTo>
                    <a:cubicBezTo>
                      <a:pt x="45756" y="85545"/>
                      <a:pt x="41778" y="85545"/>
                      <a:pt x="41778" y="85545"/>
                    </a:cubicBezTo>
                    <a:cubicBezTo>
                      <a:pt x="33820" y="81566"/>
                      <a:pt x="29841" y="73608"/>
                      <a:pt x="29841" y="65651"/>
                    </a:cubicBezTo>
                    <a:lnTo>
                      <a:pt x="37799" y="41778"/>
                    </a:lnTo>
                    <a:cubicBezTo>
                      <a:pt x="41778" y="33820"/>
                      <a:pt x="49735" y="29841"/>
                      <a:pt x="57693" y="29841"/>
                    </a:cubicBezTo>
                    <a:cubicBezTo>
                      <a:pt x="65651" y="33820"/>
                      <a:pt x="69630" y="41778"/>
                      <a:pt x="69630" y="49735"/>
                    </a:cubicBezTo>
                    <a:lnTo>
                      <a:pt x="61672" y="73608"/>
                    </a:lnTo>
                    <a:cubicBezTo>
                      <a:pt x="61672" y="77587"/>
                      <a:pt x="53714" y="85545"/>
                      <a:pt x="45756" y="8554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D7D5881-0C5C-0647-B8F9-CC4C90D78920}"/>
                  </a:ext>
                </a:extLst>
              </p:cNvPr>
              <p:cNvSpPr/>
              <p:nvPr/>
            </p:nvSpPr>
            <p:spPr>
              <a:xfrm>
                <a:off x="4511218" y="5089451"/>
                <a:ext cx="198942" cy="318307"/>
              </a:xfrm>
              <a:custGeom>
                <a:avLst/>
                <a:gdLst>
                  <a:gd name="connsiteX0" fmla="*/ 45757 w 198941"/>
                  <a:gd name="connsiteY0" fmla="*/ 308359 h 318306"/>
                  <a:gd name="connsiteX1" fmla="*/ 45757 w 198941"/>
                  <a:gd name="connsiteY1" fmla="*/ 308359 h 318306"/>
                  <a:gd name="connsiteX2" fmla="*/ 29841 w 198941"/>
                  <a:gd name="connsiteY2" fmla="*/ 288465 h 318306"/>
                  <a:gd name="connsiteX3" fmla="*/ 117376 w 198941"/>
                  <a:gd name="connsiteY3" fmla="*/ 204910 h 318306"/>
                  <a:gd name="connsiteX4" fmla="*/ 169100 w 198941"/>
                  <a:gd name="connsiteY4" fmla="*/ 69630 h 318306"/>
                  <a:gd name="connsiteX5" fmla="*/ 61672 w 198941"/>
                  <a:gd name="connsiteY5" fmla="*/ 149206 h 318306"/>
                  <a:gd name="connsiteX6" fmla="*/ 41778 w 198941"/>
                  <a:gd name="connsiteY6" fmla="*/ 157164 h 318306"/>
                  <a:gd name="connsiteX7" fmla="*/ 33820 w 198941"/>
                  <a:gd name="connsiteY7" fmla="*/ 137270 h 318306"/>
                  <a:gd name="connsiteX8" fmla="*/ 181037 w 198941"/>
                  <a:gd name="connsiteY8" fmla="*/ 33820 h 318306"/>
                  <a:gd name="connsiteX9" fmla="*/ 196952 w 198941"/>
                  <a:gd name="connsiteY9" fmla="*/ 29841 h 318306"/>
                  <a:gd name="connsiteX10" fmla="*/ 200931 w 198941"/>
                  <a:gd name="connsiteY10" fmla="*/ 45756 h 318306"/>
                  <a:gd name="connsiteX11" fmla="*/ 137270 w 198941"/>
                  <a:gd name="connsiteY11" fmla="*/ 232762 h 318306"/>
                  <a:gd name="connsiteX12" fmla="*/ 65651 w 198941"/>
                  <a:gd name="connsiteY12" fmla="*/ 292444 h 318306"/>
                  <a:gd name="connsiteX13" fmla="*/ 45757 w 198941"/>
                  <a:gd name="connsiteY13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8359"/>
                    </a:moveTo>
                    <a:cubicBezTo>
                      <a:pt x="45757" y="308359"/>
                      <a:pt x="45757" y="308359"/>
                      <a:pt x="45757" y="308359"/>
                    </a:cubicBezTo>
                    <a:cubicBezTo>
                      <a:pt x="33820" y="308359"/>
                      <a:pt x="29841" y="300402"/>
                      <a:pt x="29841" y="288465"/>
                    </a:cubicBezTo>
                    <a:cubicBezTo>
                      <a:pt x="29841" y="280508"/>
                      <a:pt x="37799" y="248677"/>
                      <a:pt x="117376" y="204910"/>
                    </a:cubicBezTo>
                    <a:cubicBezTo>
                      <a:pt x="165122" y="181037"/>
                      <a:pt x="181037" y="137270"/>
                      <a:pt x="169100" y="69630"/>
                    </a:cubicBezTo>
                    <a:cubicBezTo>
                      <a:pt x="81566" y="93502"/>
                      <a:pt x="61672" y="145227"/>
                      <a:pt x="61672" y="149206"/>
                    </a:cubicBezTo>
                    <a:cubicBezTo>
                      <a:pt x="57693" y="157164"/>
                      <a:pt x="49735" y="161143"/>
                      <a:pt x="41778" y="157164"/>
                    </a:cubicBezTo>
                    <a:cubicBezTo>
                      <a:pt x="33820" y="153185"/>
                      <a:pt x="29841" y="145227"/>
                      <a:pt x="33820" y="137270"/>
                    </a:cubicBezTo>
                    <a:cubicBezTo>
                      <a:pt x="33820" y="133291"/>
                      <a:pt x="65651" y="61672"/>
                      <a:pt x="181037" y="33820"/>
                    </a:cubicBezTo>
                    <a:lnTo>
                      <a:pt x="196952" y="29841"/>
                    </a:lnTo>
                    <a:lnTo>
                      <a:pt x="200931" y="45756"/>
                    </a:lnTo>
                    <a:cubicBezTo>
                      <a:pt x="220825" y="137270"/>
                      <a:pt x="196952" y="200931"/>
                      <a:pt x="137270" y="232762"/>
                    </a:cubicBezTo>
                    <a:cubicBezTo>
                      <a:pt x="73608" y="268571"/>
                      <a:pt x="65651" y="292444"/>
                      <a:pt x="65651" y="292444"/>
                    </a:cubicBezTo>
                    <a:cubicBezTo>
                      <a:pt x="61672" y="304381"/>
                      <a:pt x="53714" y="308359"/>
                      <a:pt x="45757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2E18AFF-9C40-3645-B463-AFFE7E03B398}"/>
                  </a:ext>
                </a:extLst>
              </p:cNvPr>
              <p:cNvSpPr/>
              <p:nvPr/>
            </p:nvSpPr>
            <p:spPr>
              <a:xfrm>
                <a:off x="4511218" y="5257805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36026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48866858-F64F-C548-A693-6EB557D7EF18}"/>
                  </a:ext>
                </a:extLst>
              </p:cNvPr>
              <p:cNvSpPr/>
              <p:nvPr/>
            </p:nvSpPr>
            <p:spPr>
              <a:xfrm>
                <a:off x="4511218" y="5416958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40005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96E88DE-9032-544B-9ECC-A0954BFAA35E}"/>
                  </a:ext>
                </a:extLst>
              </p:cNvPr>
              <p:cNvSpPr/>
              <p:nvPr/>
            </p:nvSpPr>
            <p:spPr>
              <a:xfrm>
                <a:off x="4515197" y="5569467"/>
                <a:ext cx="198942" cy="238730"/>
              </a:xfrm>
              <a:custGeom>
                <a:avLst/>
                <a:gdLst>
                  <a:gd name="connsiteX0" fmla="*/ 69630 w 198941"/>
                  <a:gd name="connsiteY0" fmla="*/ 238163 h 238729"/>
                  <a:gd name="connsiteX1" fmla="*/ 53714 w 198941"/>
                  <a:gd name="connsiteY1" fmla="*/ 234184 h 238729"/>
                  <a:gd name="connsiteX2" fmla="*/ 29841 w 198941"/>
                  <a:gd name="connsiteY2" fmla="*/ 214290 h 238729"/>
                  <a:gd name="connsiteX3" fmla="*/ 57693 w 198941"/>
                  <a:gd name="connsiteY3" fmla="*/ 198374 h 238729"/>
                  <a:gd name="connsiteX4" fmla="*/ 105439 w 198941"/>
                  <a:gd name="connsiteY4" fmla="*/ 190417 h 238729"/>
                  <a:gd name="connsiteX5" fmla="*/ 169100 w 198941"/>
                  <a:gd name="connsiteY5" fmla="*/ 63094 h 238729"/>
                  <a:gd name="connsiteX6" fmla="*/ 109418 w 198941"/>
                  <a:gd name="connsiteY6" fmla="*/ 82988 h 238729"/>
                  <a:gd name="connsiteX7" fmla="*/ 85545 w 198941"/>
                  <a:gd name="connsiteY7" fmla="*/ 79009 h 238729"/>
                  <a:gd name="connsiteX8" fmla="*/ 89524 w 198941"/>
                  <a:gd name="connsiteY8" fmla="*/ 55137 h 238729"/>
                  <a:gd name="connsiteX9" fmla="*/ 185016 w 198941"/>
                  <a:gd name="connsiteY9" fmla="*/ 31263 h 238729"/>
                  <a:gd name="connsiteX10" fmla="*/ 192973 w 198941"/>
                  <a:gd name="connsiteY10" fmla="*/ 35242 h 238729"/>
                  <a:gd name="connsiteX11" fmla="*/ 192973 w 198941"/>
                  <a:gd name="connsiteY11" fmla="*/ 43200 h 238729"/>
                  <a:gd name="connsiteX12" fmla="*/ 113397 w 198941"/>
                  <a:gd name="connsiteY12" fmla="*/ 214290 h 238729"/>
                  <a:gd name="connsiteX13" fmla="*/ 69630 w 198941"/>
                  <a:gd name="connsiteY13" fmla="*/ 238163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238729">
                    <a:moveTo>
                      <a:pt x="69630" y="238163"/>
                    </a:moveTo>
                    <a:cubicBezTo>
                      <a:pt x="65651" y="238163"/>
                      <a:pt x="57693" y="238163"/>
                      <a:pt x="53714" y="234184"/>
                    </a:cubicBezTo>
                    <a:cubicBezTo>
                      <a:pt x="37799" y="230205"/>
                      <a:pt x="29841" y="218269"/>
                      <a:pt x="29841" y="214290"/>
                    </a:cubicBezTo>
                    <a:lnTo>
                      <a:pt x="57693" y="198374"/>
                    </a:lnTo>
                    <a:cubicBezTo>
                      <a:pt x="61672" y="202353"/>
                      <a:pt x="73608" y="206332"/>
                      <a:pt x="105439" y="190417"/>
                    </a:cubicBezTo>
                    <a:cubicBezTo>
                      <a:pt x="153185" y="162565"/>
                      <a:pt x="181037" y="134713"/>
                      <a:pt x="169100" y="63094"/>
                    </a:cubicBezTo>
                    <a:cubicBezTo>
                      <a:pt x="149206" y="63094"/>
                      <a:pt x="117376" y="75031"/>
                      <a:pt x="109418" y="82988"/>
                    </a:cubicBezTo>
                    <a:cubicBezTo>
                      <a:pt x="101460" y="86967"/>
                      <a:pt x="93502" y="86967"/>
                      <a:pt x="85545" y="79009"/>
                    </a:cubicBezTo>
                    <a:cubicBezTo>
                      <a:pt x="81566" y="71052"/>
                      <a:pt x="81566" y="63094"/>
                      <a:pt x="89524" y="55137"/>
                    </a:cubicBezTo>
                    <a:cubicBezTo>
                      <a:pt x="97481" y="51158"/>
                      <a:pt x="153185" y="23306"/>
                      <a:pt x="185016" y="31263"/>
                    </a:cubicBezTo>
                    <a:lnTo>
                      <a:pt x="192973" y="35242"/>
                    </a:lnTo>
                    <a:lnTo>
                      <a:pt x="192973" y="43200"/>
                    </a:lnTo>
                    <a:cubicBezTo>
                      <a:pt x="212867" y="138692"/>
                      <a:pt x="177058" y="182459"/>
                      <a:pt x="113397" y="214290"/>
                    </a:cubicBezTo>
                    <a:cubicBezTo>
                      <a:pt x="101460" y="234184"/>
                      <a:pt x="85545" y="238163"/>
                      <a:pt x="69630" y="2381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CD7BFE0-73A0-FF4F-8F3A-C4B3D8283471}"/>
                  </a:ext>
                </a:extLst>
              </p:cNvPr>
              <p:cNvSpPr/>
              <p:nvPr/>
            </p:nvSpPr>
            <p:spPr>
              <a:xfrm>
                <a:off x="4095859" y="5374366"/>
                <a:ext cx="278518" cy="716190"/>
              </a:xfrm>
              <a:custGeom>
                <a:avLst/>
                <a:gdLst>
                  <a:gd name="connsiteX0" fmla="*/ 246259 w 278518"/>
                  <a:gd name="connsiteY0" fmla="*/ 703825 h 716189"/>
                  <a:gd name="connsiteX1" fmla="*/ 234323 w 278518"/>
                  <a:gd name="connsiteY1" fmla="*/ 695867 h 716189"/>
                  <a:gd name="connsiteX2" fmla="*/ 31402 w 278518"/>
                  <a:gd name="connsiteY2" fmla="*/ 47317 h 716189"/>
                  <a:gd name="connsiteX3" fmla="*/ 39360 w 278518"/>
                  <a:gd name="connsiteY3" fmla="*/ 31402 h 716189"/>
                  <a:gd name="connsiteX4" fmla="*/ 55275 w 278518"/>
                  <a:gd name="connsiteY4" fmla="*/ 39360 h 716189"/>
                  <a:gd name="connsiteX5" fmla="*/ 258196 w 278518"/>
                  <a:gd name="connsiteY5" fmla="*/ 687909 h 716189"/>
                  <a:gd name="connsiteX6" fmla="*/ 250238 w 278518"/>
                  <a:gd name="connsiteY6" fmla="*/ 703825 h 716189"/>
                  <a:gd name="connsiteX7" fmla="*/ 246259 w 278518"/>
                  <a:gd name="connsiteY7" fmla="*/ 703825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246259" y="703825"/>
                    </a:moveTo>
                    <a:cubicBezTo>
                      <a:pt x="242280" y="703825"/>
                      <a:pt x="234323" y="699846"/>
                      <a:pt x="234323" y="695867"/>
                    </a:cubicBezTo>
                    <a:lnTo>
                      <a:pt x="31402" y="47317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258196" y="687909"/>
                    </a:lnTo>
                    <a:cubicBezTo>
                      <a:pt x="262174" y="695867"/>
                      <a:pt x="258196" y="703825"/>
                      <a:pt x="250238" y="703825"/>
                    </a:cubicBezTo>
                    <a:cubicBezTo>
                      <a:pt x="250238" y="703825"/>
                      <a:pt x="246259" y="703825"/>
                      <a:pt x="246259" y="70382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B938C4C-B04A-8B42-A170-10F745DE21F5}"/>
                  </a:ext>
                </a:extLst>
              </p:cNvPr>
              <p:cNvSpPr/>
              <p:nvPr/>
            </p:nvSpPr>
            <p:spPr>
              <a:xfrm>
                <a:off x="4075964" y="5318662"/>
                <a:ext cx="79577" cy="79577"/>
              </a:xfrm>
              <a:custGeom>
                <a:avLst/>
                <a:gdLst>
                  <a:gd name="connsiteX0" fmla="*/ 51296 w 79576"/>
                  <a:gd name="connsiteY0" fmla="*/ 79148 h 79576"/>
                  <a:gd name="connsiteX1" fmla="*/ 39360 w 79576"/>
                  <a:gd name="connsiteY1" fmla="*/ 71190 h 79576"/>
                  <a:gd name="connsiteX2" fmla="*/ 31402 w 79576"/>
                  <a:gd name="connsiteY2" fmla="*/ 47318 h 79576"/>
                  <a:gd name="connsiteX3" fmla="*/ 39360 w 79576"/>
                  <a:gd name="connsiteY3" fmla="*/ 31402 h 79576"/>
                  <a:gd name="connsiteX4" fmla="*/ 55275 w 79576"/>
                  <a:gd name="connsiteY4" fmla="*/ 39360 h 79576"/>
                  <a:gd name="connsiteX5" fmla="*/ 63233 w 79576"/>
                  <a:gd name="connsiteY5" fmla="*/ 63233 h 79576"/>
                  <a:gd name="connsiteX6" fmla="*/ 55275 w 79576"/>
                  <a:gd name="connsiteY6" fmla="*/ 79148 h 79576"/>
                  <a:gd name="connsiteX7" fmla="*/ 51296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1296" y="79148"/>
                    </a:moveTo>
                    <a:cubicBezTo>
                      <a:pt x="47317" y="79148"/>
                      <a:pt x="39360" y="75169"/>
                      <a:pt x="39360" y="71190"/>
                    </a:cubicBezTo>
                    <a:lnTo>
                      <a:pt x="31402" y="47318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63233" y="63233"/>
                    </a:lnTo>
                    <a:cubicBezTo>
                      <a:pt x="67212" y="71190"/>
                      <a:pt x="63233" y="79148"/>
                      <a:pt x="55275" y="79148"/>
                    </a:cubicBezTo>
                    <a:cubicBezTo>
                      <a:pt x="55275" y="79148"/>
                      <a:pt x="55275" y="79148"/>
                      <a:pt x="51296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321D179-056A-0A4A-B96B-F96AACA2D5CF}"/>
                  </a:ext>
                </a:extLst>
              </p:cNvPr>
              <p:cNvSpPr/>
              <p:nvPr/>
            </p:nvSpPr>
            <p:spPr>
              <a:xfrm>
                <a:off x="4007272" y="5385250"/>
                <a:ext cx="79577" cy="79577"/>
              </a:xfrm>
              <a:custGeom>
                <a:avLst/>
                <a:gdLst>
                  <a:gd name="connsiteX0" fmla="*/ 52349 w 79576"/>
                  <a:gd name="connsiteY0" fmla="*/ 72243 h 79576"/>
                  <a:gd name="connsiteX1" fmla="*/ 40412 w 79576"/>
                  <a:gd name="connsiteY1" fmla="*/ 68264 h 79576"/>
                  <a:gd name="connsiteX2" fmla="*/ 32455 w 79576"/>
                  <a:gd name="connsiteY2" fmla="*/ 52349 h 79576"/>
                  <a:gd name="connsiteX3" fmla="*/ 36434 w 79576"/>
                  <a:gd name="connsiteY3" fmla="*/ 32455 h 79576"/>
                  <a:gd name="connsiteX4" fmla="*/ 56328 w 79576"/>
                  <a:gd name="connsiteY4" fmla="*/ 36434 h 79576"/>
                  <a:gd name="connsiteX5" fmla="*/ 64285 w 79576"/>
                  <a:gd name="connsiteY5" fmla="*/ 52349 h 79576"/>
                  <a:gd name="connsiteX6" fmla="*/ 60307 w 79576"/>
                  <a:gd name="connsiteY6" fmla="*/ 72243 h 79576"/>
                  <a:gd name="connsiteX7" fmla="*/ 52349 w 79576"/>
                  <a:gd name="connsiteY7" fmla="*/ 72243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2349" y="72243"/>
                    </a:moveTo>
                    <a:cubicBezTo>
                      <a:pt x="48370" y="72243"/>
                      <a:pt x="44391" y="68264"/>
                      <a:pt x="40412" y="68264"/>
                    </a:cubicBezTo>
                    <a:lnTo>
                      <a:pt x="32455" y="52349"/>
                    </a:lnTo>
                    <a:cubicBezTo>
                      <a:pt x="28476" y="44391"/>
                      <a:pt x="28476" y="36434"/>
                      <a:pt x="36434" y="32455"/>
                    </a:cubicBezTo>
                    <a:cubicBezTo>
                      <a:pt x="44391" y="28476"/>
                      <a:pt x="52349" y="28476"/>
                      <a:pt x="56328" y="36434"/>
                    </a:cubicBezTo>
                    <a:lnTo>
                      <a:pt x="64285" y="52349"/>
                    </a:lnTo>
                    <a:cubicBezTo>
                      <a:pt x="68264" y="60307"/>
                      <a:pt x="68264" y="68264"/>
                      <a:pt x="60307" y="72243"/>
                    </a:cubicBezTo>
                    <a:cubicBezTo>
                      <a:pt x="56328" y="72243"/>
                      <a:pt x="56328" y="72243"/>
                      <a:pt x="52349" y="7224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53BEA119-25FA-6E41-9227-816F0D079CB3}"/>
                  </a:ext>
                </a:extLst>
              </p:cNvPr>
              <p:cNvSpPr/>
              <p:nvPr/>
            </p:nvSpPr>
            <p:spPr>
              <a:xfrm>
                <a:off x="4021822" y="5447266"/>
                <a:ext cx="198942" cy="198942"/>
              </a:xfrm>
              <a:custGeom>
                <a:avLst/>
                <a:gdLst>
                  <a:gd name="connsiteX0" fmla="*/ 165122 w 198941"/>
                  <a:gd name="connsiteY0" fmla="*/ 173359 h 198941"/>
                  <a:gd name="connsiteX1" fmla="*/ 109418 w 198941"/>
                  <a:gd name="connsiteY1" fmla="*/ 149486 h 198941"/>
                  <a:gd name="connsiteX2" fmla="*/ 29841 w 198941"/>
                  <a:gd name="connsiteY2" fmla="*/ 42057 h 198941"/>
                  <a:gd name="connsiteX3" fmla="*/ 29841 w 198941"/>
                  <a:gd name="connsiteY3" fmla="*/ 30121 h 198941"/>
                  <a:gd name="connsiteX4" fmla="*/ 41778 w 198941"/>
                  <a:gd name="connsiteY4" fmla="*/ 30121 h 198941"/>
                  <a:gd name="connsiteX5" fmla="*/ 157164 w 198941"/>
                  <a:gd name="connsiteY5" fmla="*/ 65930 h 198941"/>
                  <a:gd name="connsiteX6" fmla="*/ 157164 w 198941"/>
                  <a:gd name="connsiteY6" fmla="*/ 85825 h 198941"/>
                  <a:gd name="connsiteX7" fmla="*/ 137270 w 198941"/>
                  <a:gd name="connsiteY7" fmla="*/ 85825 h 198941"/>
                  <a:gd name="connsiteX8" fmla="*/ 57693 w 198941"/>
                  <a:gd name="connsiteY8" fmla="*/ 57973 h 198941"/>
                  <a:gd name="connsiteX9" fmla="*/ 113397 w 198941"/>
                  <a:gd name="connsiteY9" fmla="*/ 129592 h 198941"/>
                  <a:gd name="connsiteX10" fmla="*/ 185016 w 198941"/>
                  <a:gd name="connsiteY10" fmla="*/ 165401 h 198941"/>
                  <a:gd name="connsiteX11" fmla="*/ 165122 w 198941"/>
                  <a:gd name="connsiteY11" fmla="*/ 173359 h 198941"/>
                  <a:gd name="connsiteX12" fmla="*/ 165122 w 198941"/>
                  <a:gd name="connsiteY12" fmla="*/ 173359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165122" y="173359"/>
                    </a:moveTo>
                    <a:cubicBezTo>
                      <a:pt x="165122" y="173359"/>
                      <a:pt x="157164" y="161422"/>
                      <a:pt x="109418" y="149486"/>
                    </a:cubicBezTo>
                    <a:cubicBezTo>
                      <a:pt x="61672" y="141528"/>
                      <a:pt x="33820" y="101740"/>
                      <a:pt x="29841" y="42057"/>
                    </a:cubicBezTo>
                    <a:lnTo>
                      <a:pt x="29841" y="30121"/>
                    </a:lnTo>
                    <a:lnTo>
                      <a:pt x="41778" y="30121"/>
                    </a:lnTo>
                    <a:cubicBezTo>
                      <a:pt x="121354" y="26142"/>
                      <a:pt x="153185" y="65930"/>
                      <a:pt x="157164" y="65930"/>
                    </a:cubicBezTo>
                    <a:cubicBezTo>
                      <a:pt x="161143" y="69909"/>
                      <a:pt x="161143" y="81846"/>
                      <a:pt x="157164" y="85825"/>
                    </a:cubicBezTo>
                    <a:cubicBezTo>
                      <a:pt x="153185" y="89803"/>
                      <a:pt x="141249" y="89803"/>
                      <a:pt x="137270" y="85825"/>
                    </a:cubicBezTo>
                    <a:cubicBezTo>
                      <a:pt x="137270" y="85825"/>
                      <a:pt x="113397" y="57973"/>
                      <a:pt x="57693" y="57973"/>
                    </a:cubicBezTo>
                    <a:cubicBezTo>
                      <a:pt x="65651" y="113676"/>
                      <a:pt x="93503" y="125613"/>
                      <a:pt x="113397" y="129592"/>
                    </a:cubicBezTo>
                    <a:cubicBezTo>
                      <a:pt x="169100" y="141528"/>
                      <a:pt x="185016" y="161422"/>
                      <a:pt x="185016" y="165401"/>
                    </a:cubicBezTo>
                    <a:lnTo>
                      <a:pt x="165122" y="173359"/>
                    </a:lnTo>
                    <a:cubicBezTo>
                      <a:pt x="165122" y="173359"/>
                      <a:pt x="165122" y="173359"/>
                      <a:pt x="165122" y="173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B2ECAC1-EEEB-BD46-9334-4933CA163F9E}"/>
                  </a:ext>
                </a:extLst>
              </p:cNvPr>
              <p:cNvSpPr/>
              <p:nvPr/>
            </p:nvSpPr>
            <p:spPr>
              <a:xfrm>
                <a:off x="4049673" y="5539059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69100 w 198941"/>
                  <a:gd name="connsiteY2" fmla="*/ 181037 h 198941"/>
                  <a:gd name="connsiteX3" fmla="*/ 113397 w 198941"/>
                  <a:gd name="connsiteY3" fmla="*/ 157164 h 198941"/>
                  <a:gd name="connsiteX4" fmla="*/ 29841 w 198941"/>
                  <a:gd name="connsiteY4" fmla="*/ 53714 h 198941"/>
                  <a:gd name="connsiteX5" fmla="*/ 29841 w 198941"/>
                  <a:gd name="connsiteY5" fmla="*/ 45757 h 198941"/>
                  <a:gd name="connsiteX6" fmla="*/ 37799 w 198941"/>
                  <a:gd name="connsiteY6" fmla="*/ 41778 h 198941"/>
                  <a:gd name="connsiteX7" fmla="*/ 85545 w 198941"/>
                  <a:gd name="connsiteY7" fmla="*/ 29841 h 198941"/>
                  <a:gd name="connsiteX8" fmla="*/ 97481 w 198941"/>
                  <a:gd name="connsiteY8" fmla="*/ 45757 h 198941"/>
                  <a:gd name="connsiteX9" fmla="*/ 81566 w 198941"/>
                  <a:gd name="connsiteY9" fmla="*/ 57693 h 198941"/>
                  <a:gd name="connsiteX10" fmla="*/ 57693 w 198941"/>
                  <a:gd name="connsiteY10" fmla="*/ 61672 h 198941"/>
                  <a:gd name="connsiteX11" fmla="*/ 117376 w 198941"/>
                  <a:gd name="connsiteY11" fmla="*/ 133291 h 198941"/>
                  <a:gd name="connsiteX12" fmla="*/ 188995 w 198941"/>
                  <a:gd name="connsiteY12" fmla="*/ 173079 h 198941"/>
                  <a:gd name="connsiteX13" fmla="*/ 181037 w 198941"/>
                  <a:gd name="connsiteY13" fmla="*/ 188995 h 198941"/>
                  <a:gd name="connsiteX14" fmla="*/ 181037 w 198941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lnTo>
                      <a:pt x="169100" y="181037"/>
                    </a:ln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5016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68CC4369-411F-8546-825C-3862317695E5}"/>
                  </a:ext>
                </a:extLst>
              </p:cNvPr>
              <p:cNvSpPr/>
              <p:nvPr/>
            </p:nvSpPr>
            <p:spPr>
              <a:xfrm>
                <a:off x="4081504" y="5638530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13397 w 198941"/>
                  <a:gd name="connsiteY2" fmla="*/ 157164 h 198941"/>
                  <a:gd name="connsiteX3" fmla="*/ 29841 w 198941"/>
                  <a:gd name="connsiteY3" fmla="*/ 53714 h 198941"/>
                  <a:gd name="connsiteX4" fmla="*/ 29841 w 198941"/>
                  <a:gd name="connsiteY4" fmla="*/ 45757 h 198941"/>
                  <a:gd name="connsiteX5" fmla="*/ 37799 w 198941"/>
                  <a:gd name="connsiteY5" fmla="*/ 41778 h 198941"/>
                  <a:gd name="connsiteX6" fmla="*/ 85545 w 198941"/>
                  <a:gd name="connsiteY6" fmla="*/ 29841 h 198941"/>
                  <a:gd name="connsiteX7" fmla="*/ 97481 w 198941"/>
                  <a:gd name="connsiteY7" fmla="*/ 45757 h 198941"/>
                  <a:gd name="connsiteX8" fmla="*/ 81566 w 198941"/>
                  <a:gd name="connsiteY8" fmla="*/ 57693 h 198941"/>
                  <a:gd name="connsiteX9" fmla="*/ 57693 w 198941"/>
                  <a:gd name="connsiteY9" fmla="*/ 61672 h 198941"/>
                  <a:gd name="connsiteX10" fmla="*/ 117376 w 198941"/>
                  <a:gd name="connsiteY10" fmla="*/ 133291 h 198941"/>
                  <a:gd name="connsiteX11" fmla="*/ 188995 w 198941"/>
                  <a:gd name="connsiteY11" fmla="*/ 173079 h 198941"/>
                  <a:gd name="connsiteX12" fmla="*/ 181037 w 198941"/>
                  <a:gd name="connsiteY12" fmla="*/ 188995 h 198941"/>
                  <a:gd name="connsiteX13" fmla="*/ 181037 w 198941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1037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6207688A-755B-CF46-90E5-6C0765BEFAF7}"/>
                  </a:ext>
                </a:extLst>
              </p:cNvPr>
              <p:cNvSpPr/>
              <p:nvPr/>
            </p:nvSpPr>
            <p:spPr>
              <a:xfrm>
                <a:off x="4117314" y="5741979"/>
                <a:ext cx="198942" cy="159153"/>
              </a:xfrm>
              <a:custGeom>
                <a:avLst/>
                <a:gdLst>
                  <a:gd name="connsiteX0" fmla="*/ 133291 w 198941"/>
                  <a:gd name="connsiteY0" fmla="*/ 149206 h 159153"/>
                  <a:gd name="connsiteX1" fmla="*/ 113397 w 198941"/>
                  <a:gd name="connsiteY1" fmla="*/ 145227 h 159153"/>
                  <a:gd name="connsiteX2" fmla="*/ 29841 w 198941"/>
                  <a:gd name="connsiteY2" fmla="*/ 49735 h 159153"/>
                  <a:gd name="connsiteX3" fmla="*/ 29841 w 198941"/>
                  <a:gd name="connsiteY3" fmla="*/ 41778 h 159153"/>
                  <a:gd name="connsiteX4" fmla="*/ 37799 w 198941"/>
                  <a:gd name="connsiteY4" fmla="*/ 37799 h 159153"/>
                  <a:gd name="connsiteX5" fmla="*/ 105439 w 198941"/>
                  <a:gd name="connsiteY5" fmla="*/ 33820 h 159153"/>
                  <a:gd name="connsiteX6" fmla="*/ 113397 w 198941"/>
                  <a:gd name="connsiteY6" fmla="*/ 49735 h 159153"/>
                  <a:gd name="connsiteX7" fmla="*/ 97481 w 198941"/>
                  <a:gd name="connsiteY7" fmla="*/ 57693 h 159153"/>
                  <a:gd name="connsiteX8" fmla="*/ 61672 w 198941"/>
                  <a:gd name="connsiteY8" fmla="*/ 57693 h 159153"/>
                  <a:gd name="connsiteX9" fmla="*/ 125333 w 198941"/>
                  <a:gd name="connsiteY9" fmla="*/ 121354 h 159153"/>
                  <a:gd name="connsiteX10" fmla="*/ 153185 w 198941"/>
                  <a:gd name="connsiteY10" fmla="*/ 117376 h 159153"/>
                  <a:gd name="connsiteX11" fmla="*/ 165122 w 198941"/>
                  <a:gd name="connsiteY11" fmla="*/ 121354 h 159153"/>
                  <a:gd name="connsiteX12" fmla="*/ 177058 w 198941"/>
                  <a:gd name="connsiteY12" fmla="*/ 125333 h 159153"/>
                  <a:gd name="connsiteX13" fmla="*/ 165122 w 198941"/>
                  <a:gd name="connsiteY13" fmla="*/ 145227 h 159153"/>
                  <a:gd name="connsiteX14" fmla="*/ 133291 w 198941"/>
                  <a:gd name="connsiteY14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59153">
                    <a:moveTo>
                      <a:pt x="133291" y="149206"/>
                    </a:moveTo>
                    <a:cubicBezTo>
                      <a:pt x="129312" y="149206"/>
                      <a:pt x="121354" y="149206"/>
                      <a:pt x="113397" y="145227"/>
                    </a:cubicBezTo>
                    <a:cubicBezTo>
                      <a:pt x="73608" y="137270"/>
                      <a:pt x="33820" y="121354"/>
                      <a:pt x="29841" y="49735"/>
                    </a:cubicBezTo>
                    <a:lnTo>
                      <a:pt x="29841" y="41778"/>
                    </a:lnTo>
                    <a:lnTo>
                      <a:pt x="37799" y="37799"/>
                    </a:lnTo>
                    <a:cubicBezTo>
                      <a:pt x="53714" y="25862"/>
                      <a:pt x="97481" y="29841"/>
                      <a:pt x="105439" y="33820"/>
                    </a:cubicBezTo>
                    <a:cubicBezTo>
                      <a:pt x="113397" y="37799"/>
                      <a:pt x="117376" y="41778"/>
                      <a:pt x="113397" y="49735"/>
                    </a:cubicBezTo>
                    <a:cubicBezTo>
                      <a:pt x="109418" y="57693"/>
                      <a:pt x="105439" y="61672"/>
                      <a:pt x="97481" y="57693"/>
                    </a:cubicBezTo>
                    <a:cubicBezTo>
                      <a:pt x="93502" y="57693"/>
                      <a:pt x="73608" y="53714"/>
                      <a:pt x="61672" y="57693"/>
                    </a:cubicBezTo>
                    <a:cubicBezTo>
                      <a:pt x="69630" y="101460"/>
                      <a:pt x="89524" y="113397"/>
                      <a:pt x="125333" y="121354"/>
                    </a:cubicBezTo>
                    <a:cubicBezTo>
                      <a:pt x="145227" y="125333"/>
                      <a:pt x="153185" y="121354"/>
                      <a:pt x="153185" y="117376"/>
                    </a:cubicBezTo>
                    <a:lnTo>
                      <a:pt x="165122" y="121354"/>
                    </a:lnTo>
                    <a:lnTo>
                      <a:pt x="177058" y="125333"/>
                    </a:lnTo>
                    <a:cubicBezTo>
                      <a:pt x="177058" y="125333"/>
                      <a:pt x="173079" y="137270"/>
                      <a:pt x="165122" y="145227"/>
                    </a:cubicBezTo>
                    <a:cubicBezTo>
                      <a:pt x="153185" y="145227"/>
                      <a:pt x="141249" y="149206"/>
                      <a:pt x="133291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493993D-EAF2-EF4D-A871-79BE8D0DE7D2}"/>
                  </a:ext>
                </a:extLst>
              </p:cNvPr>
              <p:cNvSpPr/>
              <p:nvPr/>
            </p:nvSpPr>
            <p:spPr>
              <a:xfrm>
                <a:off x="4176996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29841 w 79576"/>
                  <a:gd name="connsiteY1" fmla="*/ 57693 h 79576"/>
                  <a:gd name="connsiteX2" fmla="*/ 29841 w 79576"/>
                  <a:gd name="connsiteY2" fmla="*/ 41778 h 79576"/>
                  <a:gd name="connsiteX3" fmla="*/ 41778 w 79576"/>
                  <a:gd name="connsiteY3" fmla="*/ 29841 h 79576"/>
                  <a:gd name="connsiteX4" fmla="*/ 53714 w 79576"/>
                  <a:gd name="connsiteY4" fmla="*/ 41778 h 79576"/>
                  <a:gd name="connsiteX5" fmla="*/ 53714 w 79576"/>
                  <a:gd name="connsiteY5" fmla="*/ 57693 h 79576"/>
                  <a:gd name="connsiteX6" fmla="*/ 41778 w 79576"/>
                  <a:gd name="connsiteY6" fmla="*/ 69630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cubicBezTo>
                      <a:pt x="33820" y="69630"/>
                      <a:pt x="29841" y="65651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3820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  <a:lnTo>
                      <a:pt x="41778" y="69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2AB70D73-318F-104C-893C-97FF607F7BBC}"/>
                  </a:ext>
                </a:extLst>
              </p:cNvPr>
              <p:cNvSpPr/>
              <p:nvPr/>
            </p:nvSpPr>
            <p:spPr>
              <a:xfrm>
                <a:off x="4133229" y="5383884"/>
                <a:ext cx="159153" cy="238730"/>
              </a:xfrm>
              <a:custGeom>
                <a:avLst/>
                <a:gdLst>
                  <a:gd name="connsiteX0" fmla="*/ 57693 w 159153"/>
                  <a:gd name="connsiteY0" fmla="*/ 232762 h 238729"/>
                  <a:gd name="connsiteX1" fmla="*/ 97481 w 159153"/>
                  <a:gd name="connsiteY1" fmla="*/ 161143 h 238729"/>
                  <a:gd name="connsiteX2" fmla="*/ 105439 w 159153"/>
                  <a:gd name="connsiteY2" fmla="*/ 69630 h 238729"/>
                  <a:gd name="connsiteX3" fmla="*/ 57693 w 159153"/>
                  <a:gd name="connsiteY3" fmla="*/ 137270 h 238729"/>
                  <a:gd name="connsiteX4" fmla="*/ 41778 w 159153"/>
                  <a:gd name="connsiteY4" fmla="*/ 149206 h 238729"/>
                  <a:gd name="connsiteX5" fmla="*/ 29841 w 159153"/>
                  <a:gd name="connsiteY5" fmla="*/ 133291 h 238729"/>
                  <a:gd name="connsiteX6" fmla="*/ 105439 w 159153"/>
                  <a:gd name="connsiteY6" fmla="*/ 37799 h 238729"/>
                  <a:gd name="connsiteX7" fmla="*/ 117376 w 159153"/>
                  <a:gd name="connsiteY7" fmla="*/ 29841 h 238729"/>
                  <a:gd name="connsiteX8" fmla="*/ 125333 w 159153"/>
                  <a:gd name="connsiteY8" fmla="*/ 41778 h 238729"/>
                  <a:gd name="connsiteX9" fmla="*/ 121354 w 159153"/>
                  <a:gd name="connsiteY9" fmla="*/ 177058 h 238729"/>
                  <a:gd name="connsiteX10" fmla="*/ 89524 w 159153"/>
                  <a:gd name="connsiteY10" fmla="*/ 224804 h 238729"/>
                  <a:gd name="connsiteX11" fmla="*/ 89524 w 159153"/>
                  <a:gd name="connsiteY11" fmla="*/ 224804 h 238729"/>
                  <a:gd name="connsiteX12" fmla="*/ 57693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57693" y="232762"/>
                    </a:moveTo>
                    <a:cubicBezTo>
                      <a:pt x="57693" y="224804"/>
                      <a:pt x="57693" y="200931"/>
                      <a:pt x="97481" y="161143"/>
                    </a:cubicBezTo>
                    <a:cubicBezTo>
                      <a:pt x="113397" y="145227"/>
                      <a:pt x="129312" y="121354"/>
                      <a:pt x="105439" y="69630"/>
                    </a:cubicBezTo>
                    <a:cubicBezTo>
                      <a:pt x="61672" y="101460"/>
                      <a:pt x="57693" y="133291"/>
                      <a:pt x="57693" y="137270"/>
                    </a:cubicBezTo>
                    <a:cubicBezTo>
                      <a:pt x="57693" y="145227"/>
                      <a:pt x="49735" y="149206"/>
                      <a:pt x="41778" y="149206"/>
                    </a:cubicBezTo>
                    <a:cubicBezTo>
                      <a:pt x="33820" y="149206"/>
                      <a:pt x="29841" y="141249"/>
                      <a:pt x="29841" y="133291"/>
                    </a:cubicBezTo>
                    <a:cubicBezTo>
                      <a:pt x="29841" y="129312"/>
                      <a:pt x="33820" y="77587"/>
                      <a:pt x="105439" y="37799"/>
                    </a:cubicBezTo>
                    <a:lnTo>
                      <a:pt x="117376" y="29841"/>
                    </a:lnTo>
                    <a:lnTo>
                      <a:pt x="125333" y="41778"/>
                    </a:lnTo>
                    <a:cubicBezTo>
                      <a:pt x="157164" y="97481"/>
                      <a:pt x="153185" y="141249"/>
                      <a:pt x="121354" y="177058"/>
                    </a:cubicBezTo>
                    <a:cubicBezTo>
                      <a:pt x="89524" y="208889"/>
                      <a:pt x="89524" y="224804"/>
                      <a:pt x="89524" y="224804"/>
                    </a:cubicBezTo>
                    <a:cubicBezTo>
                      <a:pt x="89524" y="224804"/>
                      <a:pt x="89524" y="224804"/>
                      <a:pt x="89524" y="224804"/>
                    </a:cubicBezTo>
                    <a:lnTo>
                      <a:pt x="57693" y="2327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335A1522-4A04-8B4C-A30B-4B5F97901FD6}"/>
                  </a:ext>
                </a:extLst>
              </p:cNvPr>
              <p:cNvSpPr/>
              <p:nvPr/>
            </p:nvSpPr>
            <p:spPr>
              <a:xfrm>
                <a:off x="4192817" y="5495292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7787 w 119364"/>
                  <a:gd name="connsiteY11" fmla="*/ 220825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7787" y="204910"/>
                      <a:pt x="57787" y="220825"/>
                      <a:pt x="57787" y="220825"/>
                    </a:cubicBezTo>
                    <a:cubicBezTo>
                      <a:pt x="57787" y="224804"/>
                      <a:pt x="53808" y="232762"/>
                      <a:pt x="41872" y="232762"/>
                    </a:cubicBezTo>
                    <a:cubicBezTo>
                      <a:pt x="45851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7F86AD4-2539-A04C-905F-05345C9C8B4C}"/>
                  </a:ext>
                </a:extLst>
              </p:cNvPr>
              <p:cNvSpPr/>
              <p:nvPr/>
            </p:nvSpPr>
            <p:spPr>
              <a:xfrm>
                <a:off x="4224648" y="5594763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3808 w 119364"/>
                  <a:gd name="connsiteY11" fmla="*/ 216846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3808" y="200931"/>
                      <a:pt x="53808" y="216846"/>
                      <a:pt x="53808" y="216846"/>
                    </a:cubicBezTo>
                    <a:cubicBezTo>
                      <a:pt x="57787" y="224804"/>
                      <a:pt x="49830" y="232762"/>
                      <a:pt x="41872" y="232762"/>
                    </a:cubicBezTo>
                    <a:cubicBezTo>
                      <a:pt x="41872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56DE5C-CE59-4D4E-A2CE-9984E074BBF9}"/>
                  </a:ext>
                </a:extLst>
              </p:cNvPr>
              <p:cNvSpPr/>
              <p:nvPr/>
            </p:nvSpPr>
            <p:spPr>
              <a:xfrm>
                <a:off x="4244636" y="5690254"/>
                <a:ext cx="119365" cy="198942"/>
              </a:xfrm>
              <a:custGeom>
                <a:avLst/>
                <a:gdLst>
                  <a:gd name="connsiteX0" fmla="*/ 49735 w 119364"/>
                  <a:gd name="connsiteY0" fmla="*/ 188995 h 198941"/>
                  <a:gd name="connsiteX1" fmla="*/ 29841 w 119364"/>
                  <a:gd name="connsiteY1" fmla="*/ 181037 h 198941"/>
                  <a:gd name="connsiteX2" fmla="*/ 49735 w 119364"/>
                  <a:gd name="connsiteY2" fmla="*/ 161143 h 198941"/>
                  <a:gd name="connsiteX3" fmla="*/ 73608 w 119364"/>
                  <a:gd name="connsiteY3" fmla="*/ 149206 h 198941"/>
                  <a:gd name="connsiteX4" fmla="*/ 89524 w 119364"/>
                  <a:gd name="connsiteY4" fmla="*/ 61672 h 198941"/>
                  <a:gd name="connsiteX5" fmla="*/ 57693 w 119364"/>
                  <a:gd name="connsiteY5" fmla="*/ 81566 h 198941"/>
                  <a:gd name="connsiteX6" fmla="*/ 37799 w 119364"/>
                  <a:gd name="connsiteY6" fmla="*/ 81566 h 198941"/>
                  <a:gd name="connsiteX7" fmla="*/ 33820 w 119364"/>
                  <a:gd name="connsiteY7" fmla="*/ 65651 h 198941"/>
                  <a:gd name="connsiteX8" fmla="*/ 89524 w 119364"/>
                  <a:gd name="connsiteY8" fmla="*/ 29841 h 198941"/>
                  <a:gd name="connsiteX9" fmla="*/ 97481 w 119364"/>
                  <a:gd name="connsiteY9" fmla="*/ 29841 h 198941"/>
                  <a:gd name="connsiteX10" fmla="*/ 101460 w 119364"/>
                  <a:gd name="connsiteY10" fmla="*/ 37799 h 198941"/>
                  <a:gd name="connsiteX11" fmla="*/ 85545 w 119364"/>
                  <a:gd name="connsiteY11" fmla="*/ 165122 h 198941"/>
                  <a:gd name="connsiteX12" fmla="*/ 49735 w 119364"/>
                  <a:gd name="connsiteY12" fmla="*/ 188995 h 198941"/>
                  <a:gd name="connsiteX13" fmla="*/ 49735 w 119364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198941">
                    <a:moveTo>
                      <a:pt x="49735" y="188995"/>
                    </a:moveTo>
                    <a:cubicBezTo>
                      <a:pt x="37799" y="188995"/>
                      <a:pt x="29841" y="181037"/>
                      <a:pt x="29841" y="181037"/>
                    </a:cubicBezTo>
                    <a:lnTo>
                      <a:pt x="49735" y="161143"/>
                    </a:lnTo>
                    <a:cubicBezTo>
                      <a:pt x="49735" y="161143"/>
                      <a:pt x="61672" y="161143"/>
                      <a:pt x="73608" y="149206"/>
                    </a:cubicBezTo>
                    <a:cubicBezTo>
                      <a:pt x="97481" y="125333"/>
                      <a:pt x="109418" y="101460"/>
                      <a:pt x="89524" y="61672"/>
                    </a:cubicBezTo>
                    <a:cubicBezTo>
                      <a:pt x="77587" y="65651"/>
                      <a:pt x="61672" y="77587"/>
                      <a:pt x="57693" y="81566"/>
                    </a:cubicBezTo>
                    <a:cubicBezTo>
                      <a:pt x="53714" y="85545"/>
                      <a:pt x="45757" y="89524"/>
                      <a:pt x="37799" y="81566"/>
                    </a:cubicBezTo>
                    <a:cubicBezTo>
                      <a:pt x="33820" y="77587"/>
                      <a:pt x="29841" y="69630"/>
                      <a:pt x="33820" y="65651"/>
                    </a:cubicBezTo>
                    <a:cubicBezTo>
                      <a:pt x="37799" y="57693"/>
                      <a:pt x="69630" y="33820"/>
                      <a:pt x="89524" y="29841"/>
                    </a:cubicBezTo>
                    <a:lnTo>
                      <a:pt x="97481" y="29841"/>
                    </a:lnTo>
                    <a:lnTo>
                      <a:pt x="101460" y="37799"/>
                    </a:lnTo>
                    <a:cubicBezTo>
                      <a:pt x="137270" y="101460"/>
                      <a:pt x="113397" y="137270"/>
                      <a:pt x="85545" y="165122"/>
                    </a:cubicBezTo>
                    <a:cubicBezTo>
                      <a:pt x="77587" y="181037"/>
                      <a:pt x="61672" y="188995"/>
                      <a:pt x="49735" y="188995"/>
                    </a:cubicBezTo>
                    <a:lnTo>
                      <a:pt x="49735" y="1889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B7A9A8EA-5C90-594D-B4CC-3D19AE0DBBAF}"/>
                  </a:ext>
                </a:extLst>
              </p:cNvPr>
              <p:cNvSpPr/>
              <p:nvPr/>
            </p:nvSpPr>
            <p:spPr>
              <a:xfrm>
                <a:off x="4724514" y="5370387"/>
                <a:ext cx="278518" cy="716190"/>
              </a:xfrm>
              <a:custGeom>
                <a:avLst/>
                <a:gdLst>
                  <a:gd name="connsiteX0" fmla="*/ 43339 w 278518"/>
                  <a:gd name="connsiteY0" fmla="*/ 707804 h 716189"/>
                  <a:gd name="connsiteX1" fmla="*/ 39360 w 278518"/>
                  <a:gd name="connsiteY1" fmla="*/ 707804 h 716189"/>
                  <a:gd name="connsiteX2" fmla="*/ 31402 w 278518"/>
                  <a:gd name="connsiteY2" fmla="*/ 691888 h 716189"/>
                  <a:gd name="connsiteX3" fmla="*/ 234323 w 278518"/>
                  <a:gd name="connsiteY3" fmla="*/ 39360 h 716189"/>
                  <a:gd name="connsiteX4" fmla="*/ 250238 w 278518"/>
                  <a:gd name="connsiteY4" fmla="*/ 31402 h 716189"/>
                  <a:gd name="connsiteX5" fmla="*/ 258196 w 278518"/>
                  <a:gd name="connsiteY5" fmla="*/ 47318 h 716189"/>
                  <a:gd name="connsiteX6" fmla="*/ 55275 w 278518"/>
                  <a:gd name="connsiteY6" fmla="*/ 695867 h 716189"/>
                  <a:gd name="connsiteX7" fmla="*/ 43339 w 278518"/>
                  <a:gd name="connsiteY7" fmla="*/ 707804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43339" y="707804"/>
                    </a:moveTo>
                    <a:cubicBezTo>
                      <a:pt x="43339" y="707804"/>
                      <a:pt x="39360" y="707804"/>
                      <a:pt x="39360" y="707804"/>
                    </a:cubicBezTo>
                    <a:cubicBezTo>
                      <a:pt x="31402" y="703825"/>
                      <a:pt x="27423" y="699846"/>
                      <a:pt x="31402" y="691888"/>
                    </a:cubicBezTo>
                    <a:lnTo>
                      <a:pt x="234323" y="39360"/>
                    </a:lnTo>
                    <a:cubicBezTo>
                      <a:pt x="238301" y="31402"/>
                      <a:pt x="242280" y="27423"/>
                      <a:pt x="250238" y="31402"/>
                    </a:cubicBezTo>
                    <a:cubicBezTo>
                      <a:pt x="258196" y="35381"/>
                      <a:pt x="262174" y="39360"/>
                      <a:pt x="258196" y="47318"/>
                    </a:cubicBezTo>
                    <a:lnTo>
                      <a:pt x="55275" y="695867"/>
                    </a:lnTo>
                    <a:cubicBezTo>
                      <a:pt x="55275" y="703825"/>
                      <a:pt x="51296" y="707804"/>
                      <a:pt x="43339" y="70780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9ADC405-881B-1A4B-8DE6-1F1825917C64}"/>
                  </a:ext>
                </a:extLst>
              </p:cNvPr>
              <p:cNvSpPr/>
              <p:nvPr/>
            </p:nvSpPr>
            <p:spPr>
              <a:xfrm>
                <a:off x="4939371" y="5318662"/>
                <a:ext cx="79577" cy="79577"/>
              </a:xfrm>
              <a:custGeom>
                <a:avLst/>
                <a:gdLst>
                  <a:gd name="connsiteX0" fmla="*/ 43339 w 79576"/>
                  <a:gd name="connsiteY0" fmla="*/ 79148 h 79576"/>
                  <a:gd name="connsiteX1" fmla="*/ 39360 w 79576"/>
                  <a:gd name="connsiteY1" fmla="*/ 79148 h 79576"/>
                  <a:gd name="connsiteX2" fmla="*/ 31402 w 79576"/>
                  <a:gd name="connsiteY2" fmla="*/ 63233 h 79576"/>
                  <a:gd name="connsiteX3" fmla="*/ 39360 w 79576"/>
                  <a:gd name="connsiteY3" fmla="*/ 39360 h 79576"/>
                  <a:gd name="connsiteX4" fmla="*/ 55275 w 79576"/>
                  <a:gd name="connsiteY4" fmla="*/ 31402 h 79576"/>
                  <a:gd name="connsiteX5" fmla="*/ 63233 w 79576"/>
                  <a:gd name="connsiteY5" fmla="*/ 47318 h 79576"/>
                  <a:gd name="connsiteX6" fmla="*/ 55275 w 79576"/>
                  <a:gd name="connsiteY6" fmla="*/ 67212 h 79576"/>
                  <a:gd name="connsiteX7" fmla="*/ 43339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3339" y="79148"/>
                    </a:moveTo>
                    <a:cubicBezTo>
                      <a:pt x="43339" y="79148"/>
                      <a:pt x="39360" y="79148"/>
                      <a:pt x="39360" y="79148"/>
                    </a:cubicBezTo>
                    <a:cubicBezTo>
                      <a:pt x="31402" y="75169"/>
                      <a:pt x="27423" y="71190"/>
                      <a:pt x="31402" y="63233"/>
                    </a:cubicBezTo>
                    <a:lnTo>
                      <a:pt x="39360" y="39360"/>
                    </a:lnTo>
                    <a:cubicBezTo>
                      <a:pt x="43339" y="31402"/>
                      <a:pt x="47317" y="27423"/>
                      <a:pt x="55275" y="31402"/>
                    </a:cubicBezTo>
                    <a:cubicBezTo>
                      <a:pt x="63233" y="35381"/>
                      <a:pt x="67212" y="39360"/>
                      <a:pt x="63233" y="47318"/>
                    </a:cubicBezTo>
                    <a:lnTo>
                      <a:pt x="55275" y="67212"/>
                    </a:lnTo>
                    <a:cubicBezTo>
                      <a:pt x="55275" y="75169"/>
                      <a:pt x="51296" y="79148"/>
                      <a:pt x="43339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CB835C8-D66A-ED42-8313-EFF2841063DC}"/>
                  </a:ext>
                </a:extLst>
              </p:cNvPr>
              <p:cNvSpPr/>
              <p:nvPr/>
            </p:nvSpPr>
            <p:spPr>
              <a:xfrm>
                <a:off x="5005958" y="5381271"/>
                <a:ext cx="79577" cy="79577"/>
              </a:xfrm>
              <a:custGeom>
                <a:avLst/>
                <a:gdLst>
                  <a:gd name="connsiteX0" fmla="*/ 44391 w 79576"/>
                  <a:gd name="connsiteY0" fmla="*/ 76222 h 79576"/>
                  <a:gd name="connsiteX1" fmla="*/ 36434 w 79576"/>
                  <a:gd name="connsiteY1" fmla="*/ 72243 h 79576"/>
                  <a:gd name="connsiteX2" fmla="*/ 32455 w 79576"/>
                  <a:gd name="connsiteY2" fmla="*/ 52349 h 79576"/>
                  <a:gd name="connsiteX3" fmla="*/ 40412 w 79576"/>
                  <a:gd name="connsiteY3" fmla="*/ 36434 h 79576"/>
                  <a:gd name="connsiteX4" fmla="*/ 60307 w 79576"/>
                  <a:gd name="connsiteY4" fmla="*/ 32455 h 79576"/>
                  <a:gd name="connsiteX5" fmla="*/ 64285 w 79576"/>
                  <a:gd name="connsiteY5" fmla="*/ 52349 h 79576"/>
                  <a:gd name="connsiteX6" fmla="*/ 56328 w 79576"/>
                  <a:gd name="connsiteY6" fmla="*/ 68264 h 79576"/>
                  <a:gd name="connsiteX7" fmla="*/ 44391 w 79576"/>
                  <a:gd name="connsiteY7" fmla="*/ 76222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4391" y="76222"/>
                    </a:moveTo>
                    <a:cubicBezTo>
                      <a:pt x="40412" y="76222"/>
                      <a:pt x="40412" y="76222"/>
                      <a:pt x="36434" y="72243"/>
                    </a:cubicBezTo>
                    <a:cubicBezTo>
                      <a:pt x="28476" y="68264"/>
                      <a:pt x="28476" y="60307"/>
                      <a:pt x="32455" y="52349"/>
                    </a:cubicBezTo>
                    <a:lnTo>
                      <a:pt x="40412" y="36434"/>
                    </a:lnTo>
                    <a:cubicBezTo>
                      <a:pt x="44391" y="28476"/>
                      <a:pt x="52349" y="28476"/>
                      <a:pt x="60307" y="32455"/>
                    </a:cubicBezTo>
                    <a:cubicBezTo>
                      <a:pt x="68264" y="36434"/>
                      <a:pt x="68264" y="44391"/>
                      <a:pt x="64285" y="52349"/>
                    </a:cubicBezTo>
                    <a:lnTo>
                      <a:pt x="56328" y="68264"/>
                    </a:lnTo>
                    <a:cubicBezTo>
                      <a:pt x="52349" y="72243"/>
                      <a:pt x="48370" y="76222"/>
                      <a:pt x="44391" y="762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3D57A9C6-1444-184F-921F-5AFA21917244}"/>
                  </a:ext>
                </a:extLst>
              </p:cNvPr>
              <p:cNvSpPr/>
              <p:nvPr/>
            </p:nvSpPr>
            <p:spPr>
              <a:xfrm>
                <a:off x="4869313" y="5443287"/>
                <a:ext cx="198942" cy="198942"/>
              </a:xfrm>
              <a:custGeom>
                <a:avLst/>
                <a:gdLst>
                  <a:gd name="connsiteX0" fmla="*/ 53714 w 198941"/>
                  <a:gd name="connsiteY0" fmla="*/ 177338 h 198941"/>
                  <a:gd name="connsiteX1" fmla="*/ 53714 w 198941"/>
                  <a:gd name="connsiteY1" fmla="*/ 177338 h 198941"/>
                  <a:gd name="connsiteX2" fmla="*/ 29841 w 198941"/>
                  <a:gd name="connsiteY2" fmla="*/ 165401 h 198941"/>
                  <a:gd name="connsiteX3" fmla="*/ 101460 w 198941"/>
                  <a:gd name="connsiteY3" fmla="*/ 129592 h 198941"/>
                  <a:gd name="connsiteX4" fmla="*/ 157164 w 198941"/>
                  <a:gd name="connsiteY4" fmla="*/ 57973 h 198941"/>
                  <a:gd name="connsiteX5" fmla="*/ 77587 w 198941"/>
                  <a:gd name="connsiteY5" fmla="*/ 85825 h 198941"/>
                  <a:gd name="connsiteX6" fmla="*/ 57693 w 198941"/>
                  <a:gd name="connsiteY6" fmla="*/ 85825 h 198941"/>
                  <a:gd name="connsiteX7" fmla="*/ 57693 w 198941"/>
                  <a:gd name="connsiteY7" fmla="*/ 65930 h 198941"/>
                  <a:gd name="connsiteX8" fmla="*/ 173079 w 198941"/>
                  <a:gd name="connsiteY8" fmla="*/ 30121 h 198941"/>
                  <a:gd name="connsiteX9" fmla="*/ 185016 w 198941"/>
                  <a:gd name="connsiteY9" fmla="*/ 30121 h 198941"/>
                  <a:gd name="connsiteX10" fmla="*/ 185016 w 198941"/>
                  <a:gd name="connsiteY10" fmla="*/ 42058 h 198941"/>
                  <a:gd name="connsiteX11" fmla="*/ 105439 w 198941"/>
                  <a:gd name="connsiteY11" fmla="*/ 149486 h 198941"/>
                  <a:gd name="connsiteX12" fmla="*/ 53714 w 198941"/>
                  <a:gd name="connsiteY12" fmla="*/ 177338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53714" y="177338"/>
                    </a:moveTo>
                    <a:cubicBezTo>
                      <a:pt x="57693" y="177338"/>
                      <a:pt x="57693" y="177338"/>
                      <a:pt x="53714" y="177338"/>
                    </a:cubicBezTo>
                    <a:lnTo>
                      <a:pt x="29841" y="165401"/>
                    </a:lnTo>
                    <a:cubicBezTo>
                      <a:pt x="33820" y="161423"/>
                      <a:pt x="45757" y="141528"/>
                      <a:pt x="101460" y="129592"/>
                    </a:cubicBezTo>
                    <a:cubicBezTo>
                      <a:pt x="121354" y="125613"/>
                      <a:pt x="149206" y="113676"/>
                      <a:pt x="157164" y="57973"/>
                    </a:cubicBezTo>
                    <a:cubicBezTo>
                      <a:pt x="101460" y="57973"/>
                      <a:pt x="81566" y="85825"/>
                      <a:pt x="77587" y="85825"/>
                    </a:cubicBezTo>
                    <a:cubicBezTo>
                      <a:pt x="73608" y="89803"/>
                      <a:pt x="65651" y="93782"/>
                      <a:pt x="57693" y="85825"/>
                    </a:cubicBezTo>
                    <a:cubicBezTo>
                      <a:pt x="53714" y="81846"/>
                      <a:pt x="49735" y="73888"/>
                      <a:pt x="57693" y="65930"/>
                    </a:cubicBezTo>
                    <a:cubicBezTo>
                      <a:pt x="57693" y="65930"/>
                      <a:pt x="93503" y="26142"/>
                      <a:pt x="173079" y="30121"/>
                    </a:cubicBezTo>
                    <a:lnTo>
                      <a:pt x="185016" y="30121"/>
                    </a:lnTo>
                    <a:lnTo>
                      <a:pt x="185016" y="42058"/>
                    </a:lnTo>
                    <a:cubicBezTo>
                      <a:pt x="177058" y="105719"/>
                      <a:pt x="153185" y="141528"/>
                      <a:pt x="105439" y="149486"/>
                    </a:cubicBezTo>
                    <a:cubicBezTo>
                      <a:pt x="65651" y="165401"/>
                      <a:pt x="53714" y="177338"/>
                      <a:pt x="53714" y="17733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9020C069-B51F-3347-BC02-880DAD35C620}"/>
                  </a:ext>
                </a:extLst>
              </p:cNvPr>
              <p:cNvSpPr/>
              <p:nvPr/>
            </p:nvSpPr>
            <p:spPr>
              <a:xfrm>
                <a:off x="4837482" y="553508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6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6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6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6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1"/>
                      <a:pt x="49735" y="181037"/>
                      <a:pt x="49735" y="181037"/>
                    </a:cubicBezTo>
                    <a:cubicBezTo>
                      <a:pt x="53714" y="192973"/>
                      <a:pt x="49735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A588F3-FF01-AE42-99EE-AEB91DCE42CC}"/>
                  </a:ext>
                </a:extLst>
              </p:cNvPr>
              <p:cNvSpPr/>
              <p:nvPr/>
            </p:nvSpPr>
            <p:spPr>
              <a:xfrm>
                <a:off x="4809630" y="563853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7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7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7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7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2"/>
                      <a:pt x="49735" y="181037"/>
                      <a:pt x="49735" y="181037"/>
                    </a:cubicBezTo>
                    <a:cubicBezTo>
                      <a:pt x="49735" y="188995"/>
                      <a:pt x="45757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F88CFE26-52BB-344F-B6E8-EA3383986EB1}"/>
                  </a:ext>
                </a:extLst>
              </p:cNvPr>
              <p:cNvSpPr/>
              <p:nvPr/>
            </p:nvSpPr>
            <p:spPr>
              <a:xfrm>
                <a:off x="4793715" y="5741979"/>
                <a:ext cx="198942" cy="159153"/>
              </a:xfrm>
              <a:custGeom>
                <a:avLst/>
                <a:gdLst>
                  <a:gd name="connsiteX0" fmla="*/ 69630 w 198941"/>
                  <a:gd name="connsiteY0" fmla="*/ 149206 h 159153"/>
                  <a:gd name="connsiteX1" fmla="*/ 41778 w 198941"/>
                  <a:gd name="connsiteY1" fmla="*/ 141249 h 159153"/>
                  <a:gd name="connsiteX2" fmla="*/ 29841 w 198941"/>
                  <a:gd name="connsiteY2" fmla="*/ 121354 h 159153"/>
                  <a:gd name="connsiteX3" fmla="*/ 57693 w 198941"/>
                  <a:gd name="connsiteY3" fmla="*/ 117376 h 159153"/>
                  <a:gd name="connsiteX4" fmla="*/ 85545 w 198941"/>
                  <a:gd name="connsiteY4" fmla="*/ 121354 h 159153"/>
                  <a:gd name="connsiteX5" fmla="*/ 149206 w 198941"/>
                  <a:gd name="connsiteY5" fmla="*/ 57693 h 159153"/>
                  <a:gd name="connsiteX6" fmla="*/ 113397 w 198941"/>
                  <a:gd name="connsiteY6" fmla="*/ 57693 h 159153"/>
                  <a:gd name="connsiteX7" fmla="*/ 97481 w 198941"/>
                  <a:gd name="connsiteY7" fmla="*/ 49735 h 159153"/>
                  <a:gd name="connsiteX8" fmla="*/ 105439 w 198941"/>
                  <a:gd name="connsiteY8" fmla="*/ 33820 h 159153"/>
                  <a:gd name="connsiteX9" fmla="*/ 173079 w 198941"/>
                  <a:gd name="connsiteY9" fmla="*/ 37799 h 159153"/>
                  <a:gd name="connsiteX10" fmla="*/ 181037 w 198941"/>
                  <a:gd name="connsiteY10" fmla="*/ 41778 h 159153"/>
                  <a:gd name="connsiteX11" fmla="*/ 181037 w 198941"/>
                  <a:gd name="connsiteY11" fmla="*/ 49735 h 159153"/>
                  <a:gd name="connsiteX12" fmla="*/ 97481 w 198941"/>
                  <a:gd name="connsiteY12" fmla="*/ 145227 h 159153"/>
                  <a:gd name="connsiteX13" fmla="*/ 69630 w 198941"/>
                  <a:gd name="connsiteY13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59153">
                    <a:moveTo>
                      <a:pt x="69630" y="149206"/>
                    </a:moveTo>
                    <a:cubicBezTo>
                      <a:pt x="57693" y="149206"/>
                      <a:pt x="49735" y="145227"/>
                      <a:pt x="41778" y="141249"/>
                    </a:cubicBezTo>
                    <a:cubicBezTo>
                      <a:pt x="29841" y="133291"/>
                      <a:pt x="29841" y="125333"/>
                      <a:pt x="29841" y="121354"/>
                    </a:cubicBezTo>
                    <a:lnTo>
                      <a:pt x="57693" y="117376"/>
                    </a:lnTo>
                    <a:cubicBezTo>
                      <a:pt x="57693" y="117376"/>
                      <a:pt x="65651" y="125333"/>
                      <a:pt x="85545" y="121354"/>
                    </a:cubicBezTo>
                    <a:cubicBezTo>
                      <a:pt x="121354" y="113397"/>
                      <a:pt x="141249" y="101460"/>
                      <a:pt x="149206" y="57693"/>
                    </a:cubicBezTo>
                    <a:cubicBezTo>
                      <a:pt x="137270" y="57693"/>
                      <a:pt x="117376" y="57693"/>
                      <a:pt x="113397" y="57693"/>
                    </a:cubicBezTo>
                    <a:cubicBezTo>
                      <a:pt x="105439" y="57693"/>
                      <a:pt x="97481" y="53714"/>
                      <a:pt x="97481" y="49735"/>
                    </a:cubicBezTo>
                    <a:cubicBezTo>
                      <a:pt x="97481" y="41778"/>
                      <a:pt x="97481" y="33820"/>
                      <a:pt x="105439" y="33820"/>
                    </a:cubicBezTo>
                    <a:cubicBezTo>
                      <a:pt x="113397" y="29841"/>
                      <a:pt x="153185" y="25862"/>
                      <a:pt x="173079" y="37799"/>
                    </a:cubicBezTo>
                    <a:lnTo>
                      <a:pt x="181037" y="41778"/>
                    </a:lnTo>
                    <a:lnTo>
                      <a:pt x="181037" y="49735"/>
                    </a:lnTo>
                    <a:cubicBezTo>
                      <a:pt x="173079" y="121354"/>
                      <a:pt x="137270" y="137270"/>
                      <a:pt x="97481" y="145227"/>
                    </a:cubicBezTo>
                    <a:cubicBezTo>
                      <a:pt x="81566" y="149206"/>
                      <a:pt x="73608" y="149206"/>
                      <a:pt x="69630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18A7622-61BE-6641-8079-20A8C3C527AA}"/>
                  </a:ext>
                </a:extLst>
              </p:cNvPr>
              <p:cNvSpPr/>
              <p:nvPr/>
            </p:nvSpPr>
            <p:spPr>
              <a:xfrm>
                <a:off x="4849419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41778 w 79576"/>
                  <a:gd name="connsiteY1" fmla="*/ 69630 h 79576"/>
                  <a:gd name="connsiteX2" fmla="*/ 29841 w 79576"/>
                  <a:gd name="connsiteY2" fmla="*/ 57693 h 79576"/>
                  <a:gd name="connsiteX3" fmla="*/ 29841 w 79576"/>
                  <a:gd name="connsiteY3" fmla="*/ 41778 h 79576"/>
                  <a:gd name="connsiteX4" fmla="*/ 41778 w 79576"/>
                  <a:gd name="connsiteY4" fmla="*/ 29841 h 79576"/>
                  <a:gd name="connsiteX5" fmla="*/ 53714 w 79576"/>
                  <a:gd name="connsiteY5" fmla="*/ 41778 h 79576"/>
                  <a:gd name="connsiteX6" fmla="*/ 53714 w 79576"/>
                  <a:gd name="connsiteY6" fmla="*/ 57693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lnTo>
                      <a:pt x="41778" y="69630"/>
                    </a:lnTo>
                    <a:cubicBezTo>
                      <a:pt x="33820" y="69630"/>
                      <a:pt x="29841" y="61672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7799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A2A784F-0F6A-0140-8B97-A7177C580469}"/>
                  </a:ext>
                </a:extLst>
              </p:cNvPr>
              <p:cNvSpPr/>
              <p:nvPr/>
            </p:nvSpPr>
            <p:spPr>
              <a:xfrm>
                <a:off x="4807548" y="5383884"/>
                <a:ext cx="159153" cy="238730"/>
              </a:xfrm>
              <a:custGeom>
                <a:avLst/>
                <a:gdLst>
                  <a:gd name="connsiteX0" fmla="*/ 115479 w 159153"/>
                  <a:gd name="connsiteY0" fmla="*/ 232762 h 238729"/>
                  <a:gd name="connsiteX1" fmla="*/ 87627 w 159153"/>
                  <a:gd name="connsiteY1" fmla="*/ 224804 h 238729"/>
                  <a:gd name="connsiteX2" fmla="*/ 87627 w 159153"/>
                  <a:gd name="connsiteY2" fmla="*/ 224804 h 238729"/>
                  <a:gd name="connsiteX3" fmla="*/ 55797 w 159153"/>
                  <a:gd name="connsiteY3" fmla="*/ 177058 h 238729"/>
                  <a:gd name="connsiteX4" fmla="*/ 51818 w 159153"/>
                  <a:gd name="connsiteY4" fmla="*/ 41778 h 238729"/>
                  <a:gd name="connsiteX5" fmla="*/ 59775 w 159153"/>
                  <a:gd name="connsiteY5" fmla="*/ 29841 h 238729"/>
                  <a:gd name="connsiteX6" fmla="*/ 71712 w 159153"/>
                  <a:gd name="connsiteY6" fmla="*/ 37799 h 238729"/>
                  <a:gd name="connsiteX7" fmla="*/ 147310 w 159153"/>
                  <a:gd name="connsiteY7" fmla="*/ 133291 h 238729"/>
                  <a:gd name="connsiteX8" fmla="*/ 135373 w 159153"/>
                  <a:gd name="connsiteY8" fmla="*/ 149206 h 238729"/>
                  <a:gd name="connsiteX9" fmla="*/ 119458 w 159153"/>
                  <a:gd name="connsiteY9" fmla="*/ 137270 h 238729"/>
                  <a:gd name="connsiteX10" fmla="*/ 71712 w 159153"/>
                  <a:gd name="connsiteY10" fmla="*/ 69630 h 238729"/>
                  <a:gd name="connsiteX11" fmla="*/ 79670 w 159153"/>
                  <a:gd name="connsiteY11" fmla="*/ 161143 h 238729"/>
                  <a:gd name="connsiteX12" fmla="*/ 115479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115479" y="232762"/>
                    </a:moveTo>
                    <a:lnTo>
                      <a:pt x="87627" y="224804"/>
                    </a:lnTo>
                    <a:cubicBezTo>
                      <a:pt x="87627" y="224804"/>
                      <a:pt x="87627" y="224804"/>
                      <a:pt x="87627" y="224804"/>
                    </a:cubicBezTo>
                    <a:cubicBezTo>
                      <a:pt x="87627" y="224804"/>
                      <a:pt x="87627" y="208889"/>
                      <a:pt x="55797" y="177058"/>
                    </a:cubicBezTo>
                    <a:cubicBezTo>
                      <a:pt x="23966" y="141249"/>
                      <a:pt x="19987" y="97481"/>
                      <a:pt x="51818" y="41778"/>
                    </a:cubicBezTo>
                    <a:lnTo>
                      <a:pt x="59775" y="29841"/>
                    </a:lnTo>
                    <a:lnTo>
                      <a:pt x="71712" y="37799"/>
                    </a:lnTo>
                    <a:cubicBezTo>
                      <a:pt x="139352" y="77587"/>
                      <a:pt x="143331" y="129312"/>
                      <a:pt x="147310" y="133291"/>
                    </a:cubicBezTo>
                    <a:cubicBezTo>
                      <a:pt x="147310" y="141249"/>
                      <a:pt x="143331" y="145227"/>
                      <a:pt x="135373" y="149206"/>
                    </a:cubicBezTo>
                    <a:cubicBezTo>
                      <a:pt x="127416" y="149206"/>
                      <a:pt x="123437" y="145227"/>
                      <a:pt x="119458" y="137270"/>
                    </a:cubicBezTo>
                    <a:cubicBezTo>
                      <a:pt x="119458" y="137270"/>
                      <a:pt x="115479" y="101460"/>
                      <a:pt x="71712" y="69630"/>
                    </a:cubicBezTo>
                    <a:cubicBezTo>
                      <a:pt x="47839" y="121354"/>
                      <a:pt x="63754" y="145227"/>
                      <a:pt x="79670" y="161143"/>
                    </a:cubicBezTo>
                    <a:cubicBezTo>
                      <a:pt x="115479" y="200931"/>
                      <a:pt x="115479" y="224804"/>
                      <a:pt x="115479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8C157C1D-DCE5-504E-9BDA-CE7C48D2F1E5}"/>
                  </a:ext>
                </a:extLst>
              </p:cNvPr>
              <p:cNvSpPr/>
              <p:nvPr/>
            </p:nvSpPr>
            <p:spPr>
              <a:xfrm>
                <a:off x="4773727" y="5491313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2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101554" y="236741"/>
                      <a:pt x="101554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2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2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9511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BC0C1EB-D022-F140-BD7F-4BB8BB82737A}"/>
                  </a:ext>
                </a:extLst>
              </p:cNvPr>
              <p:cNvSpPr/>
              <p:nvPr/>
            </p:nvSpPr>
            <p:spPr>
              <a:xfrm>
                <a:off x="4745875" y="5590784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3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97575" y="236741"/>
                      <a:pt x="97575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3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3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5533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866AAB1-AA6F-3549-892B-2746E12C85F8}"/>
                  </a:ext>
                </a:extLst>
              </p:cNvPr>
              <p:cNvSpPr/>
              <p:nvPr/>
            </p:nvSpPr>
            <p:spPr>
              <a:xfrm>
                <a:off x="4717723" y="5690254"/>
                <a:ext cx="119365" cy="198942"/>
              </a:xfrm>
              <a:custGeom>
                <a:avLst/>
                <a:gdLst>
                  <a:gd name="connsiteX0" fmla="*/ 101855 w 119364"/>
                  <a:gd name="connsiteY0" fmla="*/ 188995 h 198941"/>
                  <a:gd name="connsiteX1" fmla="*/ 101855 w 119364"/>
                  <a:gd name="connsiteY1" fmla="*/ 188995 h 198941"/>
                  <a:gd name="connsiteX2" fmla="*/ 62066 w 119364"/>
                  <a:gd name="connsiteY2" fmla="*/ 165122 h 198941"/>
                  <a:gd name="connsiteX3" fmla="*/ 46151 w 119364"/>
                  <a:gd name="connsiteY3" fmla="*/ 37799 h 198941"/>
                  <a:gd name="connsiteX4" fmla="*/ 50130 w 119364"/>
                  <a:gd name="connsiteY4" fmla="*/ 29841 h 198941"/>
                  <a:gd name="connsiteX5" fmla="*/ 58088 w 119364"/>
                  <a:gd name="connsiteY5" fmla="*/ 29841 h 198941"/>
                  <a:gd name="connsiteX6" fmla="*/ 113791 w 119364"/>
                  <a:gd name="connsiteY6" fmla="*/ 65651 h 198941"/>
                  <a:gd name="connsiteX7" fmla="*/ 109812 w 119364"/>
                  <a:gd name="connsiteY7" fmla="*/ 85545 h 198941"/>
                  <a:gd name="connsiteX8" fmla="*/ 89918 w 119364"/>
                  <a:gd name="connsiteY8" fmla="*/ 81566 h 198941"/>
                  <a:gd name="connsiteX9" fmla="*/ 58088 w 119364"/>
                  <a:gd name="connsiteY9" fmla="*/ 61672 h 198941"/>
                  <a:gd name="connsiteX10" fmla="*/ 74003 w 119364"/>
                  <a:gd name="connsiteY10" fmla="*/ 149206 h 198941"/>
                  <a:gd name="connsiteX11" fmla="*/ 97876 w 119364"/>
                  <a:gd name="connsiteY11" fmla="*/ 161143 h 198941"/>
                  <a:gd name="connsiteX12" fmla="*/ 105834 w 119364"/>
                  <a:gd name="connsiteY12" fmla="*/ 169100 h 198941"/>
                  <a:gd name="connsiteX13" fmla="*/ 113791 w 119364"/>
                  <a:gd name="connsiteY13" fmla="*/ 177058 h 198941"/>
                  <a:gd name="connsiteX14" fmla="*/ 101855 w 119364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198941">
                    <a:moveTo>
                      <a:pt x="101855" y="188995"/>
                    </a:moveTo>
                    <a:lnTo>
                      <a:pt x="101855" y="188995"/>
                    </a:lnTo>
                    <a:cubicBezTo>
                      <a:pt x="89918" y="188995"/>
                      <a:pt x="74003" y="181037"/>
                      <a:pt x="62066" y="165122"/>
                    </a:cubicBezTo>
                    <a:cubicBezTo>
                      <a:pt x="34215" y="137270"/>
                      <a:pt x="14321" y="101460"/>
                      <a:pt x="46151" y="37799"/>
                    </a:cubicBezTo>
                    <a:lnTo>
                      <a:pt x="50130" y="29841"/>
                    </a:lnTo>
                    <a:lnTo>
                      <a:pt x="58088" y="29841"/>
                    </a:lnTo>
                    <a:cubicBezTo>
                      <a:pt x="77982" y="29841"/>
                      <a:pt x="109812" y="57693"/>
                      <a:pt x="113791" y="65651"/>
                    </a:cubicBezTo>
                    <a:cubicBezTo>
                      <a:pt x="117770" y="69630"/>
                      <a:pt x="117770" y="81566"/>
                      <a:pt x="109812" y="85545"/>
                    </a:cubicBezTo>
                    <a:cubicBezTo>
                      <a:pt x="105834" y="89524"/>
                      <a:pt x="93897" y="89524"/>
                      <a:pt x="89918" y="81566"/>
                    </a:cubicBezTo>
                    <a:cubicBezTo>
                      <a:pt x="85939" y="77587"/>
                      <a:pt x="70024" y="65651"/>
                      <a:pt x="58088" y="61672"/>
                    </a:cubicBezTo>
                    <a:cubicBezTo>
                      <a:pt x="38193" y="101460"/>
                      <a:pt x="50130" y="121354"/>
                      <a:pt x="74003" y="149206"/>
                    </a:cubicBezTo>
                    <a:cubicBezTo>
                      <a:pt x="89918" y="165122"/>
                      <a:pt x="97876" y="165122"/>
                      <a:pt x="97876" y="161143"/>
                    </a:cubicBezTo>
                    <a:lnTo>
                      <a:pt x="105834" y="169100"/>
                    </a:lnTo>
                    <a:lnTo>
                      <a:pt x="113791" y="177058"/>
                    </a:lnTo>
                    <a:cubicBezTo>
                      <a:pt x="121749" y="181037"/>
                      <a:pt x="113791" y="188995"/>
                      <a:pt x="101855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A39E4CD6-7CC9-F442-B7BE-A517AB8BDA86}"/>
                  </a:ext>
                </a:extLst>
              </p:cNvPr>
              <p:cNvSpPr/>
              <p:nvPr/>
            </p:nvSpPr>
            <p:spPr>
              <a:xfrm>
                <a:off x="3854713" y="4760404"/>
                <a:ext cx="1392592" cy="1392591"/>
              </a:xfrm>
              <a:custGeom>
                <a:avLst/>
                <a:gdLst>
                  <a:gd name="connsiteX0" fmla="*/ 702264 w 1392591"/>
                  <a:gd name="connsiteY0" fmla="*/ 1374687 h 1392591"/>
                  <a:gd name="connsiteX1" fmla="*/ 29841 w 1392591"/>
                  <a:gd name="connsiteY1" fmla="*/ 702264 h 1392591"/>
                  <a:gd name="connsiteX2" fmla="*/ 702264 w 1392591"/>
                  <a:gd name="connsiteY2" fmla="*/ 29841 h 1392591"/>
                  <a:gd name="connsiteX3" fmla="*/ 1374687 w 1392591"/>
                  <a:gd name="connsiteY3" fmla="*/ 702264 h 1392591"/>
                  <a:gd name="connsiteX4" fmla="*/ 702264 w 1392591"/>
                  <a:gd name="connsiteY4" fmla="*/ 1374687 h 1392591"/>
                  <a:gd name="connsiteX5" fmla="*/ 702264 w 1392591"/>
                  <a:gd name="connsiteY5" fmla="*/ 97481 h 1392591"/>
                  <a:gd name="connsiteX6" fmla="*/ 97481 w 1392591"/>
                  <a:gd name="connsiteY6" fmla="*/ 702264 h 1392591"/>
                  <a:gd name="connsiteX7" fmla="*/ 702264 w 1392591"/>
                  <a:gd name="connsiteY7" fmla="*/ 1307046 h 1392591"/>
                  <a:gd name="connsiteX8" fmla="*/ 1307046 w 1392591"/>
                  <a:gd name="connsiteY8" fmla="*/ 702264 h 1392591"/>
                  <a:gd name="connsiteX9" fmla="*/ 702264 w 1392591"/>
                  <a:gd name="connsiteY9" fmla="*/ 97481 h 13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591" h="1392591">
                    <a:moveTo>
                      <a:pt x="702264" y="1374687"/>
                    </a:moveTo>
                    <a:cubicBezTo>
                      <a:pt x="332232" y="1374687"/>
                      <a:pt x="29841" y="1072295"/>
                      <a:pt x="29841" y="702264"/>
                    </a:cubicBezTo>
                    <a:cubicBezTo>
                      <a:pt x="29841" y="332232"/>
                      <a:pt x="332232" y="29841"/>
                      <a:pt x="702264" y="29841"/>
                    </a:cubicBezTo>
                    <a:cubicBezTo>
                      <a:pt x="1072295" y="29841"/>
                      <a:pt x="1374687" y="332232"/>
                      <a:pt x="1374687" y="702264"/>
                    </a:cubicBezTo>
                    <a:cubicBezTo>
                      <a:pt x="1374687" y="1072295"/>
                      <a:pt x="1072295" y="1374687"/>
                      <a:pt x="702264" y="1374687"/>
                    </a:cubicBezTo>
                    <a:moveTo>
                      <a:pt x="702264" y="97481"/>
                    </a:moveTo>
                    <a:cubicBezTo>
                      <a:pt x="368042" y="97481"/>
                      <a:pt x="97481" y="368042"/>
                      <a:pt x="97481" y="702264"/>
                    </a:cubicBezTo>
                    <a:cubicBezTo>
                      <a:pt x="97481" y="1036486"/>
                      <a:pt x="368042" y="1307046"/>
                      <a:pt x="702264" y="1307046"/>
                    </a:cubicBezTo>
                    <a:cubicBezTo>
                      <a:pt x="1036486" y="1307046"/>
                      <a:pt x="1307046" y="1036486"/>
                      <a:pt x="1307046" y="702264"/>
                    </a:cubicBezTo>
                    <a:cubicBezTo>
                      <a:pt x="1307046" y="368042"/>
                      <a:pt x="1036486" y="97481"/>
                      <a:pt x="702264" y="97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8793DB4-2639-5740-8FCE-429C8835CC35}"/>
                </a:ext>
              </a:extLst>
            </p:cNvPr>
            <p:cNvGrpSpPr/>
            <p:nvPr userDrawn="1"/>
          </p:nvGrpSpPr>
          <p:grpSpPr>
            <a:xfrm>
              <a:off x="10943043" y="2940548"/>
              <a:ext cx="950077" cy="852312"/>
              <a:chOff x="7373228" y="5002870"/>
              <a:chExt cx="1507977" cy="1352803"/>
            </a:xfrm>
            <a:solidFill>
              <a:schemeClr val="bg1"/>
            </a:solidFill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65F8026C-18C4-7E49-9954-7CB2F42B0EB1}"/>
                  </a:ext>
                </a:extLst>
              </p:cNvPr>
              <p:cNvSpPr/>
              <p:nvPr/>
            </p:nvSpPr>
            <p:spPr>
              <a:xfrm>
                <a:off x="7393122" y="5749895"/>
                <a:ext cx="755978" cy="557036"/>
              </a:xfrm>
              <a:custGeom>
                <a:avLst/>
                <a:gdLst>
                  <a:gd name="connsiteX0" fmla="*/ 29841 w 755978"/>
                  <a:gd name="connsiteY0" fmla="*/ 29841 h 557036"/>
                  <a:gd name="connsiteX1" fmla="*/ 192973 w 755978"/>
                  <a:gd name="connsiteY1" fmla="*/ 260613 h 557036"/>
                  <a:gd name="connsiteX2" fmla="*/ 726137 w 755978"/>
                  <a:gd name="connsiteY2" fmla="*/ 563005 h 557036"/>
                  <a:gd name="connsiteX3" fmla="*/ 105439 w 755978"/>
                  <a:gd name="connsiteY3" fmla="*/ 49735 h 557036"/>
                  <a:gd name="connsiteX4" fmla="*/ 29841 w 755978"/>
                  <a:gd name="connsiteY4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978" h="557036">
                    <a:moveTo>
                      <a:pt x="29841" y="29841"/>
                    </a:moveTo>
                    <a:cubicBezTo>
                      <a:pt x="113397" y="105439"/>
                      <a:pt x="153185" y="188995"/>
                      <a:pt x="192973" y="260613"/>
                    </a:cubicBezTo>
                    <a:cubicBezTo>
                      <a:pt x="268571" y="407830"/>
                      <a:pt x="332232" y="535153"/>
                      <a:pt x="726137" y="563005"/>
                    </a:cubicBezTo>
                    <a:cubicBezTo>
                      <a:pt x="666454" y="475470"/>
                      <a:pt x="427724" y="145227"/>
                      <a:pt x="105439" y="49735"/>
                    </a:cubicBezTo>
                    <a:lnTo>
                      <a:pt x="29841" y="298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3EB45AB-3E3E-4140-8005-AEE37605447A}"/>
                  </a:ext>
                </a:extLst>
              </p:cNvPr>
              <p:cNvSpPr/>
              <p:nvPr/>
            </p:nvSpPr>
            <p:spPr>
              <a:xfrm>
                <a:off x="7373228" y="5682255"/>
                <a:ext cx="795766" cy="557036"/>
              </a:xfrm>
              <a:custGeom>
                <a:avLst/>
                <a:gdLst>
                  <a:gd name="connsiteX0" fmla="*/ 328254 w 795766"/>
                  <a:gd name="connsiteY0" fmla="*/ 29841 h 557036"/>
                  <a:gd name="connsiteX1" fmla="*/ 328254 w 795766"/>
                  <a:gd name="connsiteY1" fmla="*/ 29841 h 557036"/>
                  <a:gd name="connsiteX2" fmla="*/ 29841 w 795766"/>
                  <a:gd name="connsiteY2" fmla="*/ 77587 h 557036"/>
                  <a:gd name="connsiteX3" fmla="*/ 45757 w 795766"/>
                  <a:gd name="connsiteY3" fmla="*/ 89524 h 557036"/>
                  <a:gd name="connsiteX4" fmla="*/ 129312 w 795766"/>
                  <a:gd name="connsiteY4" fmla="*/ 93502 h 557036"/>
                  <a:gd name="connsiteX5" fmla="*/ 387936 w 795766"/>
                  <a:gd name="connsiteY5" fmla="*/ 173079 h 557036"/>
                  <a:gd name="connsiteX6" fmla="*/ 610751 w 795766"/>
                  <a:gd name="connsiteY6" fmla="*/ 332232 h 557036"/>
                  <a:gd name="connsiteX7" fmla="*/ 801735 w 795766"/>
                  <a:gd name="connsiteY7" fmla="*/ 531174 h 557036"/>
                  <a:gd name="connsiteX8" fmla="*/ 670433 w 795766"/>
                  <a:gd name="connsiteY8" fmla="*/ 165121 h 557036"/>
                  <a:gd name="connsiteX9" fmla="*/ 328254 w 795766"/>
                  <a:gd name="connsiteY9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5766" h="557036">
                    <a:moveTo>
                      <a:pt x="328254" y="29841"/>
                    </a:moveTo>
                    <a:lnTo>
                      <a:pt x="328254" y="29841"/>
                    </a:lnTo>
                    <a:cubicBezTo>
                      <a:pt x="240719" y="29841"/>
                      <a:pt x="137270" y="45756"/>
                      <a:pt x="29841" y="77587"/>
                    </a:cubicBezTo>
                    <a:cubicBezTo>
                      <a:pt x="33820" y="81566"/>
                      <a:pt x="37799" y="85545"/>
                      <a:pt x="45757" y="89524"/>
                    </a:cubicBezTo>
                    <a:lnTo>
                      <a:pt x="129312" y="93502"/>
                    </a:lnTo>
                    <a:cubicBezTo>
                      <a:pt x="208889" y="97481"/>
                      <a:pt x="296423" y="121354"/>
                      <a:pt x="387936" y="173079"/>
                    </a:cubicBezTo>
                    <a:cubicBezTo>
                      <a:pt x="459555" y="212867"/>
                      <a:pt x="535153" y="264592"/>
                      <a:pt x="610751" y="332232"/>
                    </a:cubicBezTo>
                    <a:cubicBezTo>
                      <a:pt x="698285" y="411809"/>
                      <a:pt x="769904" y="487407"/>
                      <a:pt x="801735" y="531174"/>
                    </a:cubicBezTo>
                    <a:cubicBezTo>
                      <a:pt x="797756" y="455576"/>
                      <a:pt x="781840" y="284486"/>
                      <a:pt x="670433" y="165121"/>
                    </a:cubicBezTo>
                    <a:cubicBezTo>
                      <a:pt x="590857" y="73608"/>
                      <a:pt x="475470" y="29841"/>
                      <a:pt x="328254" y="298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55E36DA-0614-764C-A69B-CBD688F35FCB}"/>
                  </a:ext>
                </a:extLst>
              </p:cNvPr>
              <p:cNvSpPr/>
              <p:nvPr/>
            </p:nvSpPr>
            <p:spPr>
              <a:xfrm>
                <a:off x="7528402" y="5002870"/>
                <a:ext cx="1352803" cy="1352803"/>
              </a:xfrm>
              <a:custGeom>
                <a:avLst/>
                <a:gdLst>
                  <a:gd name="connsiteX0" fmla="*/ 829587 w 1352802"/>
                  <a:gd name="connsiteY0" fmla="*/ 44762 h 1352802"/>
                  <a:gd name="connsiteX1" fmla="*/ 821629 w 1352802"/>
                  <a:gd name="connsiteY1" fmla="*/ 44762 h 1352802"/>
                  <a:gd name="connsiteX2" fmla="*/ 531174 w 1352802"/>
                  <a:gd name="connsiteY2" fmla="*/ 44762 h 1352802"/>
                  <a:gd name="connsiteX3" fmla="*/ 531174 w 1352802"/>
                  <a:gd name="connsiteY3" fmla="*/ 44762 h 1352802"/>
                  <a:gd name="connsiteX4" fmla="*/ 531174 w 1352802"/>
                  <a:gd name="connsiteY4" fmla="*/ 44762 h 1352802"/>
                  <a:gd name="connsiteX5" fmla="*/ 523216 w 1352802"/>
                  <a:gd name="connsiteY5" fmla="*/ 44762 h 1352802"/>
                  <a:gd name="connsiteX6" fmla="*/ 29841 w 1352802"/>
                  <a:gd name="connsiteY6" fmla="*/ 597820 h 1352802"/>
                  <a:gd name="connsiteX7" fmla="*/ 101460 w 1352802"/>
                  <a:gd name="connsiteY7" fmla="*/ 593841 h 1352802"/>
                  <a:gd name="connsiteX8" fmla="*/ 216846 w 1352802"/>
                  <a:gd name="connsiteY8" fmla="*/ 327259 h 1352802"/>
                  <a:gd name="connsiteX9" fmla="*/ 224804 w 1352802"/>
                  <a:gd name="connsiteY9" fmla="*/ 315322 h 1352802"/>
                  <a:gd name="connsiteX10" fmla="*/ 236740 w 1352802"/>
                  <a:gd name="connsiteY10" fmla="*/ 323280 h 1352802"/>
                  <a:gd name="connsiteX11" fmla="*/ 372021 w 1352802"/>
                  <a:gd name="connsiteY11" fmla="*/ 398878 h 1352802"/>
                  <a:gd name="connsiteX12" fmla="*/ 383957 w 1352802"/>
                  <a:gd name="connsiteY12" fmla="*/ 402857 h 1352802"/>
                  <a:gd name="connsiteX13" fmla="*/ 379978 w 1352802"/>
                  <a:gd name="connsiteY13" fmla="*/ 414793 h 1352802"/>
                  <a:gd name="connsiteX14" fmla="*/ 336211 w 1352802"/>
                  <a:gd name="connsiteY14" fmla="*/ 617714 h 1352802"/>
                  <a:gd name="connsiteX15" fmla="*/ 372021 w 1352802"/>
                  <a:gd name="connsiteY15" fmla="*/ 629650 h 1352802"/>
                  <a:gd name="connsiteX16" fmla="*/ 411809 w 1352802"/>
                  <a:gd name="connsiteY16" fmla="*/ 426730 h 1352802"/>
                  <a:gd name="connsiteX17" fmla="*/ 415788 w 1352802"/>
                  <a:gd name="connsiteY17" fmla="*/ 414793 h 1352802"/>
                  <a:gd name="connsiteX18" fmla="*/ 427724 w 1352802"/>
                  <a:gd name="connsiteY18" fmla="*/ 418772 h 1352802"/>
                  <a:gd name="connsiteX19" fmla="*/ 634624 w 1352802"/>
                  <a:gd name="connsiteY19" fmla="*/ 454582 h 1352802"/>
                  <a:gd name="connsiteX20" fmla="*/ 646560 w 1352802"/>
                  <a:gd name="connsiteY20" fmla="*/ 454582 h 1352802"/>
                  <a:gd name="connsiteX21" fmla="*/ 646560 w 1352802"/>
                  <a:gd name="connsiteY21" fmla="*/ 665460 h 1352802"/>
                  <a:gd name="connsiteX22" fmla="*/ 451597 w 1352802"/>
                  <a:gd name="connsiteY22" fmla="*/ 665460 h 1352802"/>
                  <a:gd name="connsiteX23" fmla="*/ 507301 w 1352802"/>
                  <a:gd name="connsiteY23" fmla="*/ 701269 h 1352802"/>
                  <a:gd name="connsiteX24" fmla="*/ 646560 w 1352802"/>
                  <a:gd name="connsiteY24" fmla="*/ 701269 h 1352802"/>
                  <a:gd name="connsiteX25" fmla="*/ 646560 w 1352802"/>
                  <a:gd name="connsiteY25" fmla="*/ 856444 h 1352802"/>
                  <a:gd name="connsiteX26" fmla="*/ 694306 w 1352802"/>
                  <a:gd name="connsiteY26" fmla="*/ 951936 h 1352802"/>
                  <a:gd name="connsiteX27" fmla="*/ 698285 w 1352802"/>
                  <a:gd name="connsiteY27" fmla="*/ 951936 h 1352802"/>
                  <a:gd name="connsiteX28" fmla="*/ 893248 w 1352802"/>
                  <a:gd name="connsiteY28" fmla="*/ 983766 h 1352802"/>
                  <a:gd name="connsiteX29" fmla="*/ 909163 w 1352802"/>
                  <a:gd name="connsiteY29" fmla="*/ 987745 h 1352802"/>
                  <a:gd name="connsiteX30" fmla="*/ 901205 w 1352802"/>
                  <a:gd name="connsiteY30" fmla="*/ 1003660 h 1352802"/>
                  <a:gd name="connsiteX31" fmla="*/ 746031 w 1352802"/>
                  <a:gd name="connsiteY31" fmla="*/ 1194644 h 1352802"/>
                  <a:gd name="connsiteX32" fmla="*/ 750010 w 1352802"/>
                  <a:gd name="connsiteY32" fmla="*/ 1238412 h 1352802"/>
                  <a:gd name="connsiteX33" fmla="*/ 769904 w 1352802"/>
                  <a:gd name="connsiteY33" fmla="*/ 1222496 h 1352802"/>
                  <a:gd name="connsiteX34" fmla="*/ 937015 w 1352802"/>
                  <a:gd name="connsiteY34" fmla="*/ 1011618 h 1352802"/>
                  <a:gd name="connsiteX35" fmla="*/ 944973 w 1352802"/>
                  <a:gd name="connsiteY35" fmla="*/ 999682 h 1352802"/>
                  <a:gd name="connsiteX36" fmla="*/ 956909 w 1352802"/>
                  <a:gd name="connsiteY36" fmla="*/ 1003660 h 1352802"/>
                  <a:gd name="connsiteX37" fmla="*/ 1076274 w 1352802"/>
                  <a:gd name="connsiteY37" fmla="*/ 1067322 h 1352802"/>
                  <a:gd name="connsiteX38" fmla="*/ 1092189 w 1352802"/>
                  <a:gd name="connsiteY38" fmla="*/ 1079258 h 1352802"/>
                  <a:gd name="connsiteX39" fmla="*/ 1080253 w 1352802"/>
                  <a:gd name="connsiteY39" fmla="*/ 1091195 h 1352802"/>
                  <a:gd name="connsiteX40" fmla="*/ 781840 w 1352802"/>
                  <a:gd name="connsiteY40" fmla="*/ 1246369 h 1352802"/>
                  <a:gd name="connsiteX41" fmla="*/ 750010 w 1352802"/>
                  <a:gd name="connsiteY41" fmla="*/ 1254327 h 1352802"/>
                  <a:gd name="connsiteX42" fmla="*/ 750010 w 1352802"/>
                  <a:gd name="connsiteY42" fmla="*/ 1282179 h 1352802"/>
                  <a:gd name="connsiteX43" fmla="*/ 746031 w 1352802"/>
                  <a:gd name="connsiteY43" fmla="*/ 1325946 h 1352802"/>
                  <a:gd name="connsiteX44" fmla="*/ 817650 w 1352802"/>
                  <a:gd name="connsiteY44" fmla="*/ 1314009 h 1352802"/>
                  <a:gd name="connsiteX45" fmla="*/ 825608 w 1352802"/>
                  <a:gd name="connsiteY45" fmla="*/ 1314009 h 1352802"/>
                  <a:gd name="connsiteX46" fmla="*/ 1326941 w 1352802"/>
                  <a:gd name="connsiteY46" fmla="*/ 677396 h 1352802"/>
                  <a:gd name="connsiteX47" fmla="*/ 829587 w 1352802"/>
                  <a:gd name="connsiteY47" fmla="*/ 44762 h 1352802"/>
                  <a:gd name="connsiteX48" fmla="*/ 403851 w 1352802"/>
                  <a:gd name="connsiteY48" fmla="*/ 359090 h 1352802"/>
                  <a:gd name="connsiteX49" fmla="*/ 399873 w 1352802"/>
                  <a:gd name="connsiteY49" fmla="*/ 371026 h 1352802"/>
                  <a:gd name="connsiteX50" fmla="*/ 387936 w 1352802"/>
                  <a:gd name="connsiteY50" fmla="*/ 367047 h 1352802"/>
                  <a:gd name="connsiteX51" fmla="*/ 264592 w 1352802"/>
                  <a:gd name="connsiteY51" fmla="*/ 299407 h 1352802"/>
                  <a:gd name="connsiteX52" fmla="*/ 252656 w 1352802"/>
                  <a:gd name="connsiteY52" fmla="*/ 291449 h 1352802"/>
                  <a:gd name="connsiteX53" fmla="*/ 264592 w 1352802"/>
                  <a:gd name="connsiteY53" fmla="*/ 279513 h 1352802"/>
                  <a:gd name="connsiteX54" fmla="*/ 570962 w 1352802"/>
                  <a:gd name="connsiteY54" fmla="*/ 112402 h 1352802"/>
                  <a:gd name="connsiteX55" fmla="*/ 630645 w 1352802"/>
                  <a:gd name="connsiteY55" fmla="*/ 100465 h 1352802"/>
                  <a:gd name="connsiteX56" fmla="*/ 582899 w 1352802"/>
                  <a:gd name="connsiteY56" fmla="*/ 140254 h 1352802"/>
                  <a:gd name="connsiteX57" fmla="*/ 403851 w 1352802"/>
                  <a:gd name="connsiteY57" fmla="*/ 359090 h 1352802"/>
                  <a:gd name="connsiteX58" fmla="*/ 650539 w 1352802"/>
                  <a:gd name="connsiteY58" fmla="*/ 426730 h 1352802"/>
                  <a:gd name="connsiteX59" fmla="*/ 634624 w 1352802"/>
                  <a:gd name="connsiteY59" fmla="*/ 426730 h 1352802"/>
                  <a:gd name="connsiteX60" fmla="*/ 443640 w 1352802"/>
                  <a:gd name="connsiteY60" fmla="*/ 390920 h 1352802"/>
                  <a:gd name="connsiteX61" fmla="*/ 427724 w 1352802"/>
                  <a:gd name="connsiteY61" fmla="*/ 386941 h 1352802"/>
                  <a:gd name="connsiteX62" fmla="*/ 435682 w 1352802"/>
                  <a:gd name="connsiteY62" fmla="*/ 371026 h 1352802"/>
                  <a:gd name="connsiteX63" fmla="*/ 626666 w 1352802"/>
                  <a:gd name="connsiteY63" fmla="*/ 144233 h 1352802"/>
                  <a:gd name="connsiteX64" fmla="*/ 650539 w 1352802"/>
                  <a:gd name="connsiteY64" fmla="*/ 128317 h 1352802"/>
                  <a:gd name="connsiteX65" fmla="*/ 650539 w 1352802"/>
                  <a:gd name="connsiteY65" fmla="*/ 426730 h 1352802"/>
                  <a:gd name="connsiteX66" fmla="*/ 1131978 w 1352802"/>
                  <a:gd name="connsiteY66" fmla="*/ 315322 h 1352802"/>
                  <a:gd name="connsiteX67" fmla="*/ 1139935 w 1352802"/>
                  <a:gd name="connsiteY67" fmla="*/ 327259 h 1352802"/>
                  <a:gd name="connsiteX68" fmla="*/ 1259300 w 1352802"/>
                  <a:gd name="connsiteY68" fmla="*/ 657502 h 1352802"/>
                  <a:gd name="connsiteX69" fmla="*/ 1259300 w 1352802"/>
                  <a:gd name="connsiteY69" fmla="*/ 673417 h 1352802"/>
                  <a:gd name="connsiteX70" fmla="*/ 1016592 w 1352802"/>
                  <a:gd name="connsiteY70" fmla="*/ 673417 h 1352802"/>
                  <a:gd name="connsiteX71" fmla="*/ 1016592 w 1352802"/>
                  <a:gd name="connsiteY71" fmla="*/ 657502 h 1352802"/>
                  <a:gd name="connsiteX72" fmla="*/ 972824 w 1352802"/>
                  <a:gd name="connsiteY72" fmla="*/ 418772 h 1352802"/>
                  <a:gd name="connsiteX73" fmla="*/ 968846 w 1352802"/>
                  <a:gd name="connsiteY73" fmla="*/ 406836 h 1352802"/>
                  <a:gd name="connsiteX74" fmla="*/ 980782 w 1352802"/>
                  <a:gd name="connsiteY74" fmla="*/ 402857 h 1352802"/>
                  <a:gd name="connsiteX75" fmla="*/ 1116062 w 1352802"/>
                  <a:gd name="connsiteY75" fmla="*/ 323280 h 1352802"/>
                  <a:gd name="connsiteX76" fmla="*/ 1131978 w 1352802"/>
                  <a:gd name="connsiteY76" fmla="*/ 315322 h 1352802"/>
                  <a:gd name="connsiteX77" fmla="*/ 785819 w 1352802"/>
                  <a:gd name="connsiteY77" fmla="*/ 108423 h 1352802"/>
                  <a:gd name="connsiteX78" fmla="*/ 1096168 w 1352802"/>
                  <a:gd name="connsiteY78" fmla="*/ 275534 h 1352802"/>
                  <a:gd name="connsiteX79" fmla="*/ 1108105 w 1352802"/>
                  <a:gd name="connsiteY79" fmla="*/ 287471 h 1352802"/>
                  <a:gd name="connsiteX80" fmla="*/ 1096168 w 1352802"/>
                  <a:gd name="connsiteY80" fmla="*/ 295428 h 1352802"/>
                  <a:gd name="connsiteX81" fmla="*/ 972824 w 1352802"/>
                  <a:gd name="connsiteY81" fmla="*/ 367047 h 1352802"/>
                  <a:gd name="connsiteX82" fmla="*/ 960888 w 1352802"/>
                  <a:gd name="connsiteY82" fmla="*/ 371026 h 1352802"/>
                  <a:gd name="connsiteX83" fmla="*/ 956909 w 1352802"/>
                  <a:gd name="connsiteY83" fmla="*/ 359090 h 1352802"/>
                  <a:gd name="connsiteX84" fmla="*/ 781840 w 1352802"/>
                  <a:gd name="connsiteY84" fmla="*/ 132296 h 1352802"/>
                  <a:gd name="connsiteX85" fmla="*/ 734094 w 1352802"/>
                  <a:gd name="connsiteY85" fmla="*/ 96487 h 1352802"/>
                  <a:gd name="connsiteX86" fmla="*/ 785819 w 1352802"/>
                  <a:gd name="connsiteY86" fmla="*/ 108423 h 1352802"/>
                  <a:gd name="connsiteX87" fmla="*/ 690327 w 1352802"/>
                  <a:gd name="connsiteY87" fmla="*/ 120360 h 1352802"/>
                  <a:gd name="connsiteX88" fmla="*/ 714200 w 1352802"/>
                  <a:gd name="connsiteY88" fmla="*/ 132296 h 1352802"/>
                  <a:gd name="connsiteX89" fmla="*/ 917121 w 1352802"/>
                  <a:gd name="connsiteY89" fmla="*/ 367047 h 1352802"/>
                  <a:gd name="connsiteX90" fmla="*/ 925078 w 1352802"/>
                  <a:gd name="connsiteY90" fmla="*/ 382963 h 1352802"/>
                  <a:gd name="connsiteX91" fmla="*/ 909163 w 1352802"/>
                  <a:gd name="connsiteY91" fmla="*/ 386941 h 1352802"/>
                  <a:gd name="connsiteX92" fmla="*/ 706243 w 1352802"/>
                  <a:gd name="connsiteY92" fmla="*/ 422751 h 1352802"/>
                  <a:gd name="connsiteX93" fmla="*/ 690327 w 1352802"/>
                  <a:gd name="connsiteY93" fmla="*/ 422751 h 1352802"/>
                  <a:gd name="connsiteX94" fmla="*/ 690327 w 1352802"/>
                  <a:gd name="connsiteY94" fmla="*/ 120360 h 1352802"/>
                  <a:gd name="connsiteX95" fmla="*/ 690327 w 1352802"/>
                  <a:gd name="connsiteY95" fmla="*/ 462539 h 1352802"/>
                  <a:gd name="connsiteX96" fmla="*/ 706243 w 1352802"/>
                  <a:gd name="connsiteY96" fmla="*/ 462539 h 1352802"/>
                  <a:gd name="connsiteX97" fmla="*/ 925078 w 1352802"/>
                  <a:gd name="connsiteY97" fmla="*/ 426730 h 1352802"/>
                  <a:gd name="connsiteX98" fmla="*/ 937015 w 1352802"/>
                  <a:gd name="connsiteY98" fmla="*/ 422751 h 1352802"/>
                  <a:gd name="connsiteX99" fmla="*/ 940994 w 1352802"/>
                  <a:gd name="connsiteY99" fmla="*/ 434687 h 1352802"/>
                  <a:gd name="connsiteX100" fmla="*/ 980782 w 1352802"/>
                  <a:gd name="connsiteY100" fmla="*/ 657502 h 1352802"/>
                  <a:gd name="connsiteX101" fmla="*/ 980782 w 1352802"/>
                  <a:gd name="connsiteY101" fmla="*/ 673417 h 1352802"/>
                  <a:gd name="connsiteX102" fmla="*/ 686348 w 1352802"/>
                  <a:gd name="connsiteY102" fmla="*/ 673417 h 1352802"/>
                  <a:gd name="connsiteX103" fmla="*/ 686348 w 1352802"/>
                  <a:gd name="connsiteY103" fmla="*/ 462539 h 1352802"/>
                  <a:gd name="connsiteX104" fmla="*/ 933036 w 1352802"/>
                  <a:gd name="connsiteY104" fmla="*/ 951936 h 1352802"/>
                  <a:gd name="connsiteX105" fmla="*/ 929057 w 1352802"/>
                  <a:gd name="connsiteY105" fmla="*/ 963872 h 1352802"/>
                  <a:gd name="connsiteX106" fmla="*/ 917121 w 1352802"/>
                  <a:gd name="connsiteY106" fmla="*/ 959893 h 1352802"/>
                  <a:gd name="connsiteX107" fmla="*/ 702264 w 1352802"/>
                  <a:gd name="connsiteY107" fmla="*/ 924084 h 1352802"/>
                  <a:gd name="connsiteX108" fmla="*/ 686348 w 1352802"/>
                  <a:gd name="connsiteY108" fmla="*/ 924084 h 1352802"/>
                  <a:gd name="connsiteX109" fmla="*/ 686348 w 1352802"/>
                  <a:gd name="connsiteY109" fmla="*/ 709227 h 1352802"/>
                  <a:gd name="connsiteX110" fmla="*/ 980782 w 1352802"/>
                  <a:gd name="connsiteY110" fmla="*/ 709227 h 1352802"/>
                  <a:gd name="connsiteX111" fmla="*/ 980782 w 1352802"/>
                  <a:gd name="connsiteY111" fmla="*/ 725142 h 1352802"/>
                  <a:gd name="connsiteX112" fmla="*/ 933036 w 1352802"/>
                  <a:gd name="connsiteY112" fmla="*/ 951936 h 1352802"/>
                  <a:gd name="connsiteX113" fmla="*/ 1259300 w 1352802"/>
                  <a:gd name="connsiteY113" fmla="*/ 725142 h 1352802"/>
                  <a:gd name="connsiteX114" fmla="*/ 1127999 w 1352802"/>
                  <a:gd name="connsiteY114" fmla="*/ 1051406 h 1352802"/>
                  <a:gd name="connsiteX115" fmla="*/ 1120041 w 1352802"/>
                  <a:gd name="connsiteY115" fmla="*/ 1063343 h 1352802"/>
                  <a:gd name="connsiteX116" fmla="*/ 1108105 w 1352802"/>
                  <a:gd name="connsiteY116" fmla="*/ 1055385 h 1352802"/>
                  <a:gd name="connsiteX117" fmla="*/ 976803 w 1352802"/>
                  <a:gd name="connsiteY117" fmla="*/ 983766 h 1352802"/>
                  <a:gd name="connsiteX118" fmla="*/ 964867 w 1352802"/>
                  <a:gd name="connsiteY118" fmla="*/ 979787 h 1352802"/>
                  <a:gd name="connsiteX119" fmla="*/ 968846 w 1352802"/>
                  <a:gd name="connsiteY119" fmla="*/ 967851 h 1352802"/>
                  <a:gd name="connsiteX120" fmla="*/ 1016592 w 1352802"/>
                  <a:gd name="connsiteY120" fmla="*/ 729121 h 1352802"/>
                  <a:gd name="connsiteX121" fmla="*/ 1016592 w 1352802"/>
                  <a:gd name="connsiteY121" fmla="*/ 717185 h 1352802"/>
                  <a:gd name="connsiteX122" fmla="*/ 1259300 w 1352802"/>
                  <a:gd name="connsiteY122" fmla="*/ 717185 h 1352802"/>
                  <a:gd name="connsiteX123" fmla="*/ 1259300 w 1352802"/>
                  <a:gd name="connsiteY123" fmla="*/ 725142 h 135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352802" h="1352802">
                    <a:moveTo>
                      <a:pt x="829587" y="44762"/>
                    </a:moveTo>
                    <a:lnTo>
                      <a:pt x="821629" y="44762"/>
                    </a:lnTo>
                    <a:cubicBezTo>
                      <a:pt x="726137" y="24868"/>
                      <a:pt x="626666" y="24868"/>
                      <a:pt x="531174" y="44762"/>
                    </a:cubicBezTo>
                    <a:lnTo>
                      <a:pt x="531174" y="44762"/>
                    </a:lnTo>
                    <a:lnTo>
                      <a:pt x="531174" y="44762"/>
                    </a:lnTo>
                    <a:lnTo>
                      <a:pt x="523216" y="44762"/>
                    </a:lnTo>
                    <a:cubicBezTo>
                      <a:pt x="260613" y="108423"/>
                      <a:pt x="61672" y="331238"/>
                      <a:pt x="29841" y="597820"/>
                    </a:cubicBezTo>
                    <a:cubicBezTo>
                      <a:pt x="53714" y="593841"/>
                      <a:pt x="77587" y="593841"/>
                      <a:pt x="101460" y="593841"/>
                    </a:cubicBezTo>
                    <a:cubicBezTo>
                      <a:pt x="117376" y="498349"/>
                      <a:pt x="157164" y="402857"/>
                      <a:pt x="216846" y="327259"/>
                    </a:cubicBezTo>
                    <a:lnTo>
                      <a:pt x="224804" y="315322"/>
                    </a:lnTo>
                    <a:lnTo>
                      <a:pt x="236740" y="323280"/>
                    </a:lnTo>
                    <a:cubicBezTo>
                      <a:pt x="276529" y="355111"/>
                      <a:pt x="320296" y="378984"/>
                      <a:pt x="372021" y="398878"/>
                    </a:cubicBezTo>
                    <a:lnTo>
                      <a:pt x="383957" y="402857"/>
                    </a:lnTo>
                    <a:lnTo>
                      <a:pt x="379978" y="414793"/>
                    </a:lnTo>
                    <a:cubicBezTo>
                      <a:pt x="356105" y="478455"/>
                      <a:pt x="344169" y="546095"/>
                      <a:pt x="336211" y="617714"/>
                    </a:cubicBezTo>
                    <a:cubicBezTo>
                      <a:pt x="348148" y="621693"/>
                      <a:pt x="360084" y="625671"/>
                      <a:pt x="372021" y="629650"/>
                    </a:cubicBezTo>
                    <a:cubicBezTo>
                      <a:pt x="376000" y="558031"/>
                      <a:pt x="391915" y="490391"/>
                      <a:pt x="411809" y="426730"/>
                    </a:cubicBezTo>
                    <a:lnTo>
                      <a:pt x="415788" y="414793"/>
                    </a:lnTo>
                    <a:lnTo>
                      <a:pt x="427724" y="418772"/>
                    </a:lnTo>
                    <a:cubicBezTo>
                      <a:pt x="491386" y="438666"/>
                      <a:pt x="563005" y="454582"/>
                      <a:pt x="634624" y="454582"/>
                    </a:cubicBezTo>
                    <a:lnTo>
                      <a:pt x="646560" y="454582"/>
                    </a:lnTo>
                    <a:lnTo>
                      <a:pt x="646560" y="665460"/>
                    </a:lnTo>
                    <a:lnTo>
                      <a:pt x="451597" y="665460"/>
                    </a:lnTo>
                    <a:cubicBezTo>
                      <a:pt x="471492" y="677396"/>
                      <a:pt x="491386" y="689333"/>
                      <a:pt x="507301" y="701269"/>
                    </a:cubicBezTo>
                    <a:lnTo>
                      <a:pt x="646560" y="701269"/>
                    </a:lnTo>
                    <a:lnTo>
                      <a:pt x="646560" y="856444"/>
                    </a:lnTo>
                    <a:cubicBezTo>
                      <a:pt x="666454" y="884295"/>
                      <a:pt x="678391" y="920105"/>
                      <a:pt x="694306" y="951936"/>
                    </a:cubicBezTo>
                    <a:lnTo>
                      <a:pt x="698285" y="951936"/>
                    </a:lnTo>
                    <a:cubicBezTo>
                      <a:pt x="765925" y="955914"/>
                      <a:pt x="829587" y="963872"/>
                      <a:pt x="893248" y="983766"/>
                    </a:cubicBezTo>
                    <a:lnTo>
                      <a:pt x="909163" y="987745"/>
                    </a:lnTo>
                    <a:lnTo>
                      <a:pt x="901205" y="1003660"/>
                    </a:lnTo>
                    <a:cubicBezTo>
                      <a:pt x="861417" y="1083237"/>
                      <a:pt x="809692" y="1146898"/>
                      <a:pt x="746031" y="1194644"/>
                    </a:cubicBezTo>
                    <a:cubicBezTo>
                      <a:pt x="746031" y="1210560"/>
                      <a:pt x="746031" y="1226475"/>
                      <a:pt x="750010" y="1238412"/>
                    </a:cubicBezTo>
                    <a:lnTo>
                      <a:pt x="769904" y="1222496"/>
                    </a:lnTo>
                    <a:cubicBezTo>
                      <a:pt x="837544" y="1170771"/>
                      <a:pt x="897227" y="1099152"/>
                      <a:pt x="937015" y="1011618"/>
                    </a:cubicBezTo>
                    <a:lnTo>
                      <a:pt x="944973" y="999682"/>
                    </a:lnTo>
                    <a:lnTo>
                      <a:pt x="956909" y="1003660"/>
                    </a:lnTo>
                    <a:cubicBezTo>
                      <a:pt x="1000676" y="1023554"/>
                      <a:pt x="1040465" y="1043449"/>
                      <a:pt x="1076274" y="1067322"/>
                    </a:cubicBezTo>
                    <a:lnTo>
                      <a:pt x="1092189" y="1079258"/>
                    </a:lnTo>
                    <a:lnTo>
                      <a:pt x="1080253" y="1091195"/>
                    </a:lnTo>
                    <a:cubicBezTo>
                      <a:pt x="996697" y="1170771"/>
                      <a:pt x="893248" y="1226475"/>
                      <a:pt x="781840" y="1246369"/>
                    </a:cubicBezTo>
                    <a:lnTo>
                      <a:pt x="750010" y="1254327"/>
                    </a:lnTo>
                    <a:cubicBezTo>
                      <a:pt x="750010" y="1270242"/>
                      <a:pt x="750010" y="1278200"/>
                      <a:pt x="750010" y="1282179"/>
                    </a:cubicBezTo>
                    <a:lnTo>
                      <a:pt x="746031" y="1325946"/>
                    </a:lnTo>
                    <a:cubicBezTo>
                      <a:pt x="769904" y="1321967"/>
                      <a:pt x="793777" y="1317988"/>
                      <a:pt x="817650" y="1314009"/>
                    </a:cubicBezTo>
                    <a:lnTo>
                      <a:pt x="825608" y="1314009"/>
                    </a:lnTo>
                    <a:cubicBezTo>
                      <a:pt x="1120041" y="1242390"/>
                      <a:pt x="1326941" y="979787"/>
                      <a:pt x="1326941" y="677396"/>
                    </a:cubicBezTo>
                    <a:cubicBezTo>
                      <a:pt x="1326941" y="375005"/>
                      <a:pt x="1127999" y="116381"/>
                      <a:pt x="829587" y="44762"/>
                    </a:cubicBezTo>
                    <a:moveTo>
                      <a:pt x="403851" y="359090"/>
                    </a:moveTo>
                    <a:lnTo>
                      <a:pt x="399873" y="371026"/>
                    </a:lnTo>
                    <a:lnTo>
                      <a:pt x="387936" y="367047"/>
                    </a:lnTo>
                    <a:cubicBezTo>
                      <a:pt x="344169" y="347153"/>
                      <a:pt x="304381" y="323280"/>
                      <a:pt x="264592" y="299407"/>
                    </a:cubicBezTo>
                    <a:lnTo>
                      <a:pt x="252656" y="291449"/>
                    </a:lnTo>
                    <a:lnTo>
                      <a:pt x="264592" y="279513"/>
                    </a:lnTo>
                    <a:cubicBezTo>
                      <a:pt x="348148" y="191979"/>
                      <a:pt x="455576" y="136275"/>
                      <a:pt x="570962" y="112402"/>
                    </a:cubicBezTo>
                    <a:lnTo>
                      <a:pt x="630645" y="100465"/>
                    </a:lnTo>
                    <a:lnTo>
                      <a:pt x="582899" y="140254"/>
                    </a:lnTo>
                    <a:cubicBezTo>
                      <a:pt x="507301" y="188000"/>
                      <a:pt x="447619" y="267576"/>
                      <a:pt x="403851" y="359090"/>
                    </a:cubicBezTo>
                    <a:moveTo>
                      <a:pt x="650539" y="426730"/>
                    </a:moveTo>
                    <a:lnTo>
                      <a:pt x="634624" y="426730"/>
                    </a:lnTo>
                    <a:cubicBezTo>
                      <a:pt x="570962" y="422751"/>
                      <a:pt x="507301" y="410814"/>
                      <a:pt x="443640" y="390920"/>
                    </a:cubicBezTo>
                    <a:lnTo>
                      <a:pt x="427724" y="386941"/>
                    </a:lnTo>
                    <a:lnTo>
                      <a:pt x="435682" y="371026"/>
                    </a:lnTo>
                    <a:cubicBezTo>
                      <a:pt x="483428" y="271555"/>
                      <a:pt x="547089" y="195957"/>
                      <a:pt x="626666" y="144233"/>
                    </a:cubicBezTo>
                    <a:lnTo>
                      <a:pt x="650539" y="128317"/>
                    </a:lnTo>
                    <a:lnTo>
                      <a:pt x="650539" y="426730"/>
                    </a:lnTo>
                    <a:close/>
                    <a:moveTo>
                      <a:pt x="1131978" y="315322"/>
                    </a:moveTo>
                    <a:lnTo>
                      <a:pt x="1139935" y="327259"/>
                    </a:lnTo>
                    <a:cubicBezTo>
                      <a:pt x="1215533" y="422751"/>
                      <a:pt x="1255322" y="538137"/>
                      <a:pt x="1259300" y="657502"/>
                    </a:cubicBezTo>
                    <a:lnTo>
                      <a:pt x="1259300" y="673417"/>
                    </a:lnTo>
                    <a:lnTo>
                      <a:pt x="1016592" y="673417"/>
                    </a:lnTo>
                    <a:lnTo>
                      <a:pt x="1016592" y="657502"/>
                    </a:lnTo>
                    <a:cubicBezTo>
                      <a:pt x="1012613" y="573947"/>
                      <a:pt x="1000676" y="494370"/>
                      <a:pt x="972824" y="418772"/>
                    </a:cubicBezTo>
                    <a:lnTo>
                      <a:pt x="968846" y="406836"/>
                    </a:lnTo>
                    <a:lnTo>
                      <a:pt x="980782" y="402857"/>
                    </a:lnTo>
                    <a:cubicBezTo>
                      <a:pt x="1028528" y="382963"/>
                      <a:pt x="1076274" y="355111"/>
                      <a:pt x="1116062" y="323280"/>
                    </a:cubicBezTo>
                    <a:lnTo>
                      <a:pt x="1131978" y="315322"/>
                    </a:lnTo>
                    <a:close/>
                    <a:moveTo>
                      <a:pt x="785819" y="108423"/>
                    </a:moveTo>
                    <a:cubicBezTo>
                      <a:pt x="905184" y="132296"/>
                      <a:pt x="1012613" y="188000"/>
                      <a:pt x="1096168" y="275534"/>
                    </a:cubicBezTo>
                    <a:lnTo>
                      <a:pt x="1108105" y="287471"/>
                    </a:lnTo>
                    <a:lnTo>
                      <a:pt x="1096168" y="295428"/>
                    </a:lnTo>
                    <a:cubicBezTo>
                      <a:pt x="1060359" y="323280"/>
                      <a:pt x="1016592" y="347153"/>
                      <a:pt x="972824" y="367047"/>
                    </a:cubicBezTo>
                    <a:lnTo>
                      <a:pt x="960888" y="371026"/>
                    </a:lnTo>
                    <a:lnTo>
                      <a:pt x="956909" y="359090"/>
                    </a:lnTo>
                    <a:cubicBezTo>
                      <a:pt x="913142" y="267576"/>
                      <a:pt x="853459" y="188000"/>
                      <a:pt x="781840" y="132296"/>
                    </a:cubicBezTo>
                    <a:lnTo>
                      <a:pt x="734094" y="96487"/>
                    </a:lnTo>
                    <a:lnTo>
                      <a:pt x="785819" y="108423"/>
                    </a:lnTo>
                    <a:close/>
                    <a:moveTo>
                      <a:pt x="690327" y="120360"/>
                    </a:moveTo>
                    <a:lnTo>
                      <a:pt x="714200" y="132296"/>
                    </a:lnTo>
                    <a:cubicBezTo>
                      <a:pt x="797756" y="184021"/>
                      <a:pt x="869375" y="263598"/>
                      <a:pt x="917121" y="367047"/>
                    </a:cubicBezTo>
                    <a:lnTo>
                      <a:pt x="925078" y="382963"/>
                    </a:lnTo>
                    <a:lnTo>
                      <a:pt x="909163" y="386941"/>
                    </a:lnTo>
                    <a:cubicBezTo>
                      <a:pt x="841523" y="410814"/>
                      <a:pt x="773883" y="422751"/>
                      <a:pt x="706243" y="422751"/>
                    </a:cubicBezTo>
                    <a:lnTo>
                      <a:pt x="690327" y="422751"/>
                    </a:lnTo>
                    <a:lnTo>
                      <a:pt x="690327" y="120360"/>
                    </a:lnTo>
                    <a:close/>
                    <a:moveTo>
                      <a:pt x="690327" y="462539"/>
                    </a:moveTo>
                    <a:lnTo>
                      <a:pt x="706243" y="462539"/>
                    </a:lnTo>
                    <a:cubicBezTo>
                      <a:pt x="781840" y="458560"/>
                      <a:pt x="857438" y="446624"/>
                      <a:pt x="925078" y="426730"/>
                    </a:cubicBezTo>
                    <a:lnTo>
                      <a:pt x="937015" y="422751"/>
                    </a:lnTo>
                    <a:lnTo>
                      <a:pt x="940994" y="434687"/>
                    </a:lnTo>
                    <a:cubicBezTo>
                      <a:pt x="964867" y="506306"/>
                      <a:pt x="980782" y="581904"/>
                      <a:pt x="980782" y="657502"/>
                    </a:cubicBezTo>
                    <a:lnTo>
                      <a:pt x="980782" y="673417"/>
                    </a:lnTo>
                    <a:lnTo>
                      <a:pt x="686348" y="673417"/>
                    </a:lnTo>
                    <a:lnTo>
                      <a:pt x="686348" y="462539"/>
                    </a:lnTo>
                    <a:close/>
                    <a:moveTo>
                      <a:pt x="933036" y="951936"/>
                    </a:moveTo>
                    <a:lnTo>
                      <a:pt x="929057" y="963872"/>
                    </a:lnTo>
                    <a:lnTo>
                      <a:pt x="917121" y="959893"/>
                    </a:lnTo>
                    <a:cubicBezTo>
                      <a:pt x="849481" y="939999"/>
                      <a:pt x="777862" y="928063"/>
                      <a:pt x="702264" y="924084"/>
                    </a:cubicBezTo>
                    <a:lnTo>
                      <a:pt x="686348" y="924084"/>
                    </a:lnTo>
                    <a:lnTo>
                      <a:pt x="686348" y="709227"/>
                    </a:lnTo>
                    <a:lnTo>
                      <a:pt x="980782" y="709227"/>
                    </a:lnTo>
                    <a:lnTo>
                      <a:pt x="980782" y="725142"/>
                    </a:lnTo>
                    <a:cubicBezTo>
                      <a:pt x="976803" y="804719"/>
                      <a:pt x="960888" y="880317"/>
                      <a:pt x="933036" y="951936"/>
                    </a:cubicBezTo>
                    <a:moveTo>
                      <a:pt x="1259300" y="725142"/>
                    </a:moveTo>
                    <a:cubicBezTo>
                      <a:pt x="1251343" y="844507"/>
                      <a:pt x="1207576" y="959893"/>
                      <a:pt x="1127999" y="1051406"/>
                    </a:cubicBezTo>
                    <a:lnTo>
                      <a:pt x="1120041" y="1063343"/>
                    </a:lnTo>
                    <a:lnTo>
                      <a:pt x="1108105" y="1055385"/>
                    </a:lnTo>
                    <a:cubicBezTo>
                      <a:pt x="1068316" y="1027533"/>
                      <a:pt x="1024549" y="1003660"/>
                      <a:pt x="976803" y="983766"/>
                    </a:cubicBezTo>
                    <a:lnTo>
                      <a:pt x="964867" y="979787"/>
                    </a:lnTo>
                    <a:lnTo>
                      <a:pt x="968846" y="967851"/>
                    </a:lnTo>
                    <a:cubicBezTo>
                      <a:pt x="996697" y="892253"/>
                      <a:pt x="1012613" y="812676"/>
                      <a:pt x="1016592" y="729121"/>
                    </a:cubicBezTo>
                    <a:lnTo>
                      <a:pt x="1016592" y="717185"/>
                    </a:lnTo>
                    <a:lnTo>
                      <a:pt x="1259300" y="717185"/>
                    </a:lnTo>
                    <a:lnTo>
                      <a:pt x="1259300" y="7251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6" name="Picture 105" descr="Icon&#10;&#10;Description automatically generated">
              <a:extLst>
                <a:ext uri="{FF2B5EF4-FFF2-40B4-BE49-F238E27FC236}">
                  <a16:creationId xmlns:a16="http://schemas.microsoft.com/office/drawing/2014/main" id="{746BDE63-06D8-4721-9DD6-1B893EB4B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103" y="1725451"/>
              <a:ext cx="889697" cy="1047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988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83">
            <a:extLst>
              <a:ext uri="{FF2B5EF4-FFF2-40B4-BE49-F238E27FC236}">
                <a16:creationId xmlns:a16="http://schemas.microsoft.com/office/drawing/2014/main" id="{E6FC2100-0C20-554E-941F-EF8CC3E66DD8}"/>
              </a:ext>
            </a:extLst>
          </p:cNvPr>
          <p:cNvSpPr/>
          <p:nvPr userDrawn="1"/>
        </p:nvSpPr>
        <p:spPr>
          <a:xfrm rot="10800000" flipH="1">
            <a:off x="8772620" y="-32176"/>
            <a:ext cx="3375837" cy="6917583"/>
          </a:xfrm>
          <a:custGeom>
            <a:avLst/>
            <a:gdLst>
              <a:gd name="connsiteX0" fmla="*/ 0 w 3470788"/>
              <a:gd name="connsiteY0" fmla="*/ 0 h 6872600"/>
              <a:gd name="connsiteX1" fmla="*/ 3470788 w 3470788"/>
              <a:gd name="connsiteY1" fmla="*/ 0 h 6872600"/>
              <a:gd name="connsiteX2" fmla="*/ 3470788 w 3470788"/>
              <a:gd name="connsiteY2" fmla="*/ 6872600 h 6872600"/>
              <a:gd name="connsiteX3" fmla="*/ 0 w 3470788"/>
              <a:gd name="connsiteY3" fmla="*/ 6872600 h 6872600"/>
              <a:gd name="connsiteX4" fmla="*/ 0 w 3470788"/>
              <a:gd name="connsiteY4" fmla="*/ 0 h 6872600"/>
              <a:gd name="connsiteX0" fmla="*/ 1930400 w 5401188"/>
              <a:gd name="connsiteY0" fmla="*/ 0 h 6872600"/>
              <a:gd name="connsiteX1" fmla="*/ 5401188 w 5401188"/>
              <a:gd name="connsiteY1" fmla="*/ 0 h 6872600"/>
              <a:gd name="connsiteX2" fmla="*/ 5401188 w 5401188"/>
              <a:gd name="connsiteY2" fmla="*/ 6872600 h 6872600"/>
              <a:gd name="connsiteX3" fmla="*/ 0 w 5401188"/>
              <a:gd name="connsiteY3" fmla="*/ 6872600 h 6872600"/>
              <a:gd name="connsiteX4" fmla="*/ 1930400 w 5401188"/>
              <a:gd name="connsiteY4" fmla="*/ 0 h 6872600"/>
              <a:gd name="connsiteX0" fmla="*/ 1930400 w 5401188"/>
              <a:gd name="connsiteY0" fmla="*/ 0 h 6872600"/>
              <a:gd name="connsiteX1" fmla="*/ 4689988 w 5401188"/>
              <a:gd name="connsiteY1" fmla="*/ 16933 h 6872600"/>
              <a:gd name="connsiteX2" fmla="*/ 5401188 w 5401188"/>
              <a:gd name="connsiteY2" fmla="*/ 6872600 h 6872600"/>
              <a:gd name="connsiteX3" fmla="*/ 0 w 5401188"/>
              <a:gd name="connsiteY3" fmla="*/ 6872600 h 6872600"/>
              <a:gd name="connsiteX4" fmla="*/ 1930400 w 5401188"/>
              <a:gd name="connsiteY4" fmla="*/ 0 h 6872600"/>
              <a:gd name="connsiteX0" fmla="*/ 1930400 w 4689988"/>
              <a:gd name="connsiteY0" fmla="*/ 0 h 6872600"/>
              <a:gd name="connsiteX1" fmla="*/ 4689988 w 4689988"/>
              <a:gd name="connsiteY1" fmla="*/ 16933 h 6872600"/>
              <a:gd name="connsiteX2" fmla="*/ 4368255 w 4689988"/>
              <a:gd name="connsiteY2" fmla="*/ 6872600 h 6872600"/>
              <a:gd name="connsiteX3" fmla="*/ 0 w 4689988"/>
              <a:gd name="connsiteY3" fmla="*/ 6872600 h 6872600"/>
              <a:gd name="connsiteX4" fmla="*/ 1930400 w 4689988"/>
              <a:gd name="connsiteY4" fmla="*/ 0 h 6872600"/>
              <a:gd name="connsiteX0" fmla="*/ 1930400 w 4368255"/>
              <a:gd name="connsiteY0" fmla="*/ 0 h 6872600"/>
              <a:gd name="connsiteX1" fmla="*/ 4012655 w 4368255"/>
              <a:gd name="connsiteY1" fmla="*/ 118533 h 6872600"/>
              <a:gd name="connsiteX2" fmla="*/ 4368255 w 4368255"/>
              <a:gd name="connsiteY2" fmla="*/ 6872600 h 6872600"/>
              <a:gd name="connsiteX3" fmla="*/ 0 w 4368255"/>
              <a:gd name="connsiteY3" fmla="*/ 6872600 h 6872600"/>
              <a:gd name="connsiteX4" fmla="*/ 1930400 w 4368255"/>
              <a:gd name="connsiteY4" fmla="*/ 0 h 6872600"/>
              <a:gd name="connsiteX0" fmla="*/ 1930400 w 4368255"/>
              <a:gd name="connsiteY0" fmla="*/ 0 h 6872600"/>
              <a:gd name="connsiteX1" fmla="*/ 4368255 w 4368255"/>
              <a:gd name="connsiteY1" fmla="*/ 16933 h 6872600"/>
              <a:gd name="connsiteX2" fmla="*/ 4368255 w 4368255"/>
              <a:gd name="connsiteY2" fmla="*/ 6872600 h 6872600"/>
              <a:gd name="connsiteX3" fmla="*/ 0 w 4368255"/>
              <a:gd name="connsiteY3" fmla="*/ 6872600 h 6872600"/>
              <a:gd name="connsiteX4" fmla="*/ 1930400 w 4368255"/>
              <a:gd name="connsiteY4" fmla="*/ 0 h 6872600"/>
              <a:gd name="connsiteX0" fmla="*/ 1930400 w 4385508"/>
              <a:gd name="connsiteY0" fmla="*/ 17573 h 6890173"/>
              <a:gd name="connsiteX1" fmla="*/ 4385508 w 4385508"/>
              <a:gd name="connsiteY1" fmla="*/ 0 h 6890173"/>
              <a:gd name="connsiteX2" fmla="*/ 4368255 w 4385508"/>
              <a:gd name="connsiteY2" fmla="*/ 6890173 h 6890173"/>
              <a:gd name="connsiteX3" fmla="*/ 0 w 4385508"/>
              <a:gd name="connsiteY3" fmla="*/ 6890173 h 6890173"/>
              <a:gd name="connsiteX4" fmla="*/ 1930400 w 4385508"/>
              <a:gd name="connsiteY4" fmla="*/ 17573 h 6890173"/>
              <a:gd name="connsiteX0" fmla="*/ 1930400 w 4368255"/>
              <a:gd name="connsiteY0" fmla="*/ 0 h 6872600"/>
              <a:gd name="connsiteX1" fmla="*/ 3993477 w 4368255"/>
              <a:gd name="connsiteY1" fmla="*/ 64960 h 6872600"/>
              <a:gd name="connsiteX2" fmla="*/ 4368255 w 4368255"/>
              <a:gd name="connsiteY2" fmla="*/ 6872600 h 6872600"/>
              <a:gd name="connsiteX3" fmla="*/ 0 w 4368255"/>
              <a:gd name="connsiteY3" fmla="*/ 6872600 h 6872600"/>
              <a:gd name="connsiteX4" fmla="*/ 1930400 w 4368255"/>
              <a:gd name="connsiteY4" fmla="*/ 0 h 6872600"/>
              <a:gd name="connsiteX0" fmla="*/ 1930400 w 3993477"/>
              <a:gd name="connsiteY0" fmla="*/ 0 h 6872600"/>
              <a:gd name="connsiteX1" fmla="*/ 3993477 w 3993477"/>
              <a:gd name="connsiteY1" fmla="*/ 64960 h 6872600"/>
              <a:gd name="connsiteX2" fmla="*/ 3986542 w 3993477"/>
              <a:gd name="connsiteY2" fmla="*/ 6872600 h 6872600"/>
              <a:gd name="connsiteX3" fmla="*/ 0 w 3993477"/>
              <a:gd name="connsiteY3" fmla="*/ 6872600 h 6872600"/>
              <a:gd name="connsiteX4" fmla="*/ 1930400 w 3993477"/>
              <a:gd name="connsiteY4" fmla="*/ 0 h 6872600"/>
              <a:gd name="connsiteX0" fmla="*/ 1878817 w 3993477"/>
              <a:gd name="connsiteY0" fmla="*/ 17573 h 6807640"/>
              <a:gd name="connsiteX1" fmla="*/ 3993477 w 3993477"/>
              <a:gd name="connsiteY1" fmla="*/ 0 h 6807640"/>
              <a:gd name="connsiteX2" fmla="*/ 3986542 w 3993477"/>
              <a:gd name="connsiteY2" fmla="*/ 6807640 h 6807640"/>
              <a:gd name="connsiteX3" fmla="*/ 0 w 3993477"/>
              <a:gd name="connsiteY3" fmla="*/ 6807640 h 6807640"/>
              <a:gd name="connsiteX4" fmla="*/ 1878817 w 3993477"/>
              <a:gd name="connsiteY4" fmla="*/ 17573 h 6807640"/>
              <a:gd name="connsiteX0" fmla="*/ 1878817 w 3986598"/>
              <a:gd name="connsiteY0" fmla="*/ 0 h 6790067"/>
              <a:gd name="connsiteX1" fmla="*/ 3921261 w 3986598"/>
              <a:gd name="connsiteY1" fmla="*/ 13377 h 6790067"/>
              <a:gd name="connsiteX2" fmla="*/ 3986542 w 3986598"/>
              <a:gd name="connsiteY2" fmla="*/ 6790067 h 6790067"/>
              <a:gd name="connsiteX3" fmla="*/ 0 w 3986598"/>
              <a:gd name="connsiteY3" fmla="*/ 6790067 h 6790067"/>
              <a:gd name="connsiteX4" fmla="*/ 1878817 w 3986598"/>
              <a:gd name="connsiteY4" fmla="*/ 0 h 6790067"/>
              <a:gd name="connsiteX0" fmla="*/ 1878817 w 3925066"/>
              <a:gd name="connsiteY0" fmla="*/ 0 h 6790067"/>
              <a:gd name="connsiteX1" fmla="*/ 3921261 w 3925066"/>
              <a:gd name="connsiteY1" fmla="*/ 13377 h 6790067"/>
              <a:gd name="connsiteX2" fmla="*/ 3924643 w 3925066"/>
              <a:gd name="connsiteY2" fmla="*/ 6779751 h 6790067"/>
              <a:gd name="connsiteX3" fmla="*/ 0 w 3925066"/>
              <a:gd name="connsiteY3" fmla="*/ 6790067 h 6790067"/>
              <a:gd name="connsiteX4" fmla="*/ 1878817 w 3925066"/>
              <a:gd name="connsiteY4" fmla="*/ 0 h 67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066" h="6790067">
                <a:moveTo>
                  <a:pt x="1878817" y="0"/>
                </a:moveTo>
                <a:lnTo>
                  <a:pt x="3921261" y="13377"/>
                </a:lnTo>
                <a:cubicBezTo>
                  <a:pt x="3918949" y="2282590"/>
                  <a:pt x="3926955" y="4510538"/>
                  <a:pt x="3924643" y="6779751"/>
                </a:cubicBezTo>
                <a:lnTo>
                  <a:pt x="0" y="6790067"/>
                </a:lnTo>
                <a:lnTo>
                  <a:pt x="18788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00CCA8-BCD4-554D-8E2A-EAE946F9FEB7}"/>
              </a:ext>
            </a:extLst>
          </p:cNvPr>
          <p:cNvSpPr/>
          <p:nvPr userDrawn="1"/>
        </p:nvSpPr>
        <p:spPr>
          <a:xfrm>
            <a:off x="9013428" y="-48776"/>
            <a:ext cx="3393217" cy="6952089"/>
          </a:xfrm>
          <a:custGeom>
            <a:avLst/>
            <a:gdLst>
              <a:gd name="connsiteX0" fmla="*/ 0 w 3470788"/>
              <a:gd name="connsiteY0" fmla="*/ 0 h 6872600"/>
              <a:gd name="connsiteX1" fmla="*/ 3470788 w 3470788"/>
              <a:gd name="connsiteY1" fmla="*/ 0 h 6872600"/>
              <a:gd name="connsiteX2" fmla="*/ 3470788 w 3470788"/>
              <a:gd name="connsiteY2" fmla="*/ 6872600 h 6872600"/>
              <a:gd name="connsiteX3" fmla="*/ 0 w 3470788"/>
              <a:gd name="connsiteY3" fmla="*/ 6872600 h 6872600"/>
              <a:gd name="connsiteX4" fmla="*/ 0 w 3470788"/>
              <a:gd name="connsiteY4" fmla="*/ 0 h 6872600"/>
              <a:gd name="connsiteX0" fmla="*/ 1930400 w 5401188"/>
              <a:gd name="connsiteY0" fmla="*/ 0 h 6872600"/>
              <a:gd name="connsiteX1" fmla="*/ 5401188 w 5401188"/>
              <a:gd name="connsiteY1" fmla="*/ 0 h 6872600"/>
              <a:gd name="connsiteX2" fmla="*/ 5401188 w 5401188"/>
              <a:gd name="connsiteY2" fmla="*/ 6872600 h 6872600"/>
              <a:gd name="connsiteX3" fmla="*/ 0 w 5401188"/>
              <a:gd name="connsiteY3" fmla="*/ 6872600 h 6872600"/>
              <a:gd name="connsiteX4" fmla="*/ 1930400 w 5401188"/>
              <a:gd name="connsiteY4" fmla="*/ 0 h 6872600"/>
              <a:gd name="connsiteX0" fmla="*/ 1930400 w 5401188"/>
              <a:gd name="connsiteY0" fmla="*/ 0 h 6872600"/>
              <a:gd name="connsiteX1" fmla="*/ 4689988 w 5401188"/>
              <a:gd name="connsiteY1" fmla="*/ 16933 h 6872600"/>
              <a:gd name="connsiteX2" fmla="*/ 5401188 w 5401188"/>
              <a:gd name="connsiteY2" fmla="*/ 6872600 h 6872600"/>
              <a:gd name="connsiteX3" fmla="*/ 0 w 5401188"/>
              <a:gd name="connsiteY3" fmla="*/ 6872600 h 6872600"/>
              <a:gd name="connsiteX4" fmla="*/ 1930400 w 5401188"/>
              <a:gd name="connsiteY4" fmla="*/ 0 h 6872600"/>
              <a:gd name="connsiteX0" fmla="*/ 1930400 w 4689988"/>
              <a:gd name="connsiteY0" fmla="*/ 0 h 6872600"/>
              <a:gd name="connsiteX1" fmla="*/ 4689988 w 4689988"/>
              <a:gd name="connsiteY1" fmla="*/ 16933 h 6872600"/>
              <a:gd name="connsiteX2" fmla="*/ 4368255 w 4689988"/>
              <a:gd name="connsiteY2" fmla="*/ 6872600 h 6872600"/>
              <a:gd name="connsiteX3" fmla="*/ 0 w 4689988"/>
              <a:gd name="connsiteY3" fmla="*/ 6872600 h 6872600"/>
              <a:gd name="connsiteX4" fmla="*/ 1930400 w 4689988"/>
              <a:gd name="connsiteY4" fmla="*/ 0 h 6872600"/>
              <a:gd name="connsiteX0" fmla="*/ 1930400 w 4368255"/>
              <a:gd name="connsiteY0" fmla="*/ 0 h 6872600"/>
              <a:gd name="connsiteX1" fmla="*/ 4012655 w 4368255"/>
              <a:gd name="connsiteY1" fmla="*/ 118533 h 6872600"/>
              <a:gd name="connsiteX2" fmla="*/ 4368255 w 4368255"/>
              <a:gd name="connsiteY2" fmla="*/ 6872600 h 6872600"/>
              <a:gd name="connsiteX3" fmla="*/ 0 w 4368255"/>
              <a:gd name="connsiteY3" fmla="*/ 6872600 h 6872600"/>
              <a:gd name="connsiteX4" fmla="*/ 1930400 w 4368255"/>
              <a:gd name="connsiteY4" fmla="*/ 0 h 6872600"/>
              <a:gd name="connsiteX0" fmla="*/ 1930400 w 4368255"/>
              <a:gd name="connsiteY0" fmla="*/ 0 h 6872600"/>
              <a:gd name="connsiteX1" fmla="*/ 4368255 w 4368255"/>
              <a:gd name="connsiteY1" fmla="*/ 16933 h 6872600"/>
              <a:gd name="connsiteX2" fmla="*/ 4368255 w 4368255"/>
              <a:gd name="connsiteY2" fmla="*/ 6872600 h 6872600"/>
              <a:gd name="connsiteX3" fmla="*/ 0 w 4368255"/>
              <a:gd name="connsiteY3" fmla="*/ 6872600 h 6872600"/>
              <a:gd name="connsiteX4" fmla="*/ 1930400 w 4368255"/>
              <a:gd name="connsiteY4" fmla="*/ 0 h 6872600"/>
              <a:gd name="connsiteX0" fmla="*/ 1930400 w 4385508"/>
              <a:gd name="connsiteY0" fmla="*/ 17573 h 6890173"/>
              <a:gd name="connsiteX1" fmla="*/ 4385508 w 4385508"/>
              <a:gd name="connsiteY1" fmla="*/ 0 h 6890173"/>
              <a:gd name="connsiteX2" fmla="*/ 4368255 w 4385508"/>
              <a:gd name="connsiteY2" fmla="*/ 6890173 h 6890173"/>
              <a:gd name="connsiteX3" fmla="*/ 0 w 4385508"/>
              <a:gd name="connsiteY3" fmla="*/ 6890173 h 6890173"/>
              <a:gd name="connsiteX4" fmla="*/ 1930400 w 4385508"/>
              <a:gd name="connsiteY4" fmla="*/ 17573 h 6890173"/>
              <a:gd name="connsiteX0" fmla="*/ 1930400 w 4385508"/>
              <a:gd name="connsiteY0" fmla="*/ 0 h 6906469"/>
              <a:gd name="connsiteX1" fmla="*/ 4385508 w 4385508"/>
              <a:gd name="connsiteY1" fmla="*/ 16296 h 6906469"/>
              <a:gd name="connsiteX2" fmla="*/ 4368255 w 4385508"/>
              <a:gd name="connsiteY2" fmla="*/ 6906469 h 6906469"/>
              <a:gd name="connsiteX3" fmla="*/ 0 w 4385508"/>
              <a:gd name="connsiteY3" fmla="*/ 6906469 h 6906469"/>
              <a:gd name="connsiteX4" fmla="*/ 1930400 w 4385508"/>
              <a:gd name="connsiteY4" fmla="*/ 0 h 6906469"/>
              <a:gd name="connsiteX0" fmla="*/ 1930400 w 4368255"/>
              <a:gd name="connsiteY0" fmla="*/ 0 h 6906469"/>
              <a:gd name="connsiteX1" fmla="*/ 3962527 w 4368255"/>
              <a:gd name="connsiteY1" fmla="*/ 26612 h 6906469"/>
              <a:gd name="connsiteX2" fmla="*/ 4368255 w 4368255"/>
              <a:gd name="connsiteY2" fmla="*/ 6906469 h 6906469"/>
              <a:gd name="connsiteX3" fmla="*/ 0 w 4368255"/>
              <a:gd name="connsiteY3" fmla="*/ 6906469 h 6906469"/>
              <a:gd name="connsiteX4" fmla="*/ 1930400 w 4368255"/>
              <a:gd name="connsiteY4" fmla="*/ 0 h 6906469"/>
              <a:gd name="connsiteX0" fmla="*/ 1930400 w 3965907"/>
              <a:gd name="connsiteY0" fmla="*/ 0 h 6906469"/>
              <a:gd name="connsiteX1" fmla="*/ 3962527 w 3965907"/>
              <a:gd name="connsiteY1" fmla="*/ 26612 h 6906469"/>
              <a:gd name="connsiteX2" fmla="*/ 3965907 w 3965907"/>
              <a:gd name="connsiteY2" fmla="*/ 6823936 h 6906469"/>
              <a:gd name="connsiteX3" fmla="*/ 0 w 3965907"/>
              <a:gd name="connsiteY3" fmla="*/ 6906469 h 6906469"/>
              <a:gd name="connsiteX4" fmla="*/ 1930400 w 3965907"/>
              <a:gd name="connsiteY4" fmla="*/ 0 h 6906469"/>
              <a:gd name="connsiteX0" fmla="*/ 1909766 w 3945273"/>
              <a:gd name="connsiteY0" fmla="*/ 0 h 6823936"/>
              <a:gd name="connsiteX1" fmla="*/ 3941893 w 3945273"/>
              <a:gd name="connsiteY1" fmla="*/ 26612 h 6823936"/>
              <a:gd name="connsiteX2" fmla="*/ 3945273 w 3945273"/>
              <a:gd name="connsiteY2" fmla="*/ 6823936 h 6823936"/>
              <a:gd name="connsiteX3" fmla="*/ 0 w 3945273"/>
              <a:gd name="connsiteY3" fmla="*/ 6823936 h 6823936"/>
              <a:gd name="connsiteX4" fmla="*/ 1909766 w 3945273"/>
              <a:gd name="connsiteY4" fmla="*/ 0 h 6823936"/>
              <a:gd name="connsiteX0" fmla="*/ 1909766 w 3945273"/>
              <a:gd name="connsiteY0" fmla="*/ 0 h 6823936"/>
              <a:gd name="connsiteX1" fmla="*/ 3941893 w 3945273"/>
              <a:gd name="connsiteY1" fmla="*/ 26612 h 6823936"/>
              <a:gd name="connsiteX2" fmla="*/ 3945273 w 3945273"/>
              <a:gd name="connsiteY2" fmla="*/ 6823936 h 6823936"/>
              <a:gd name="connsiteX3" fmla="*/ 0 w 3945273"/>
              <a:gd name="connsiteY3" fmla="*/ 6823936 h 6823936"/>
              <a:gd name="connsiteX4" fmla="*/ 1909766 w 3945273"/>
              <a:gd name="connsiteY4" fmla="*/ 0 h 682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5273" h="6823936">
                <a:moveTo>
                  <a:pt x="1909766" y="0"/>
                </a:moveTo>
                <a:lnTo>
                  <a:pt x="3941893" y="26612"/>
                </a:lnTo>
                <a:cubicBezTo>
                  <a:pt x="3943020" y="2292387"/>
                  <a:pt x="3944146" y="4558161"/>
                  <a:pt x="3945273" y="6823936"/>
                </a:cubicBezTo>
                <a:lnTo>
                  <a:pt x="0" y="6823936"/>
                </a:lnTo>
                <a:lnTo>
                  <a:pt x="190976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859F9641-2AFB-B94A-BD81-4CA20E067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9" y="2209798"/>
            <a:ext cx="2496418" cy="632426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708B6FCA-EAA3-1F4A-BB9F-8141DCB99DD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6753" y="3036238"/>
            <a:ext cx="7806971" cy="755139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ADD TRANSITION TITLE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6D8275B-F273-8746-933B-20142750F9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95633" y="3824787"/>
            <a:ext cx="7818091" cy="4647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E46FF9-0B00-42D1-8188-6651D6C4A805}"/>
              </a:ext>
            </a:extLst>
          </p:cNvPr>
          <p:cNvGrpSpPr/>
          <p:nvPr userDrawn="1"/>
        </p:nvGrpSpPr>
        <p:grpSpPr>
          <a:xfrm>
            <a:off x="10574034" y="1826799"/>
            <a:ext cx="1135678" cy="3731133"/>
            <a:chOff x="10574034" y="1826799"/>
            <a:chExt cx="1135678" cy="373113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1733CA-FCD1-544B-AA5D-673EFF90F7DE}"/>
                </a:ext>
              </a:extLst>
            </p:cNvPr>
            <p:cNvGrpSpPr/>
            <p:nvPr userDrawn="1"/>
          </p:nvGrpSpPr>
          <p:grpSpPr>
            <a:xfrm>
              <a:off x="10617483" y="1826799"/>
              <a:ext cx="1048780" cy="1048780"/>
              <a:chOff x="3854713" y="4760404"/>
              <a:chExt cx="1392592" cy="1392591"/>
            </a:xfrm>
            <a:solidFill>
              <a:schemeClr val="bg1"/>
            </a:solidFill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1E51537-9267-0D40-89FC-A10CD9852D27}"/>
                  </a:ext>
                </a:extLst>
              </p:cNvPr>
              <p:cNvSpPr/>
              <p:nvPr/>
            </p:nvSpPr>
            <p:spPr>
              <a:xfrm>
                <a:off x="4511218" y="5021811"/>
                <a:ext cx="79577" cy="1114073"/>
              </a:xfrm>
              <a:custGeom>
                <a:avLst/>
                <a:gdLst>
                  <a:gd name="connsiteX0" fmla="*/ 45757 w 79576"/>
                  <a:gd name="connsiteY0" fmla="*/ 1096168 h 1114072"/>
                  <a:gd name="connsiteX1" fmla="*/ 29841 w 79576"/>
                  <a:gd name="connsiteY1" fmla="*/ 1080253 h 1114072"/>
                  <a:gd name="connsiteX2" fmla="*/ 29841 w 79576"/>
                  <a:gd name="connsiteY2" fmla="*/ 45757 h 1114072"/>
                  <a:gd name="connsiteX3" fmla="*/ 45757 w 79576"/>
                  <a:gd name="connsiteY3" fmla="*/ 29841 h 1114072"/>
                  <a:gd name="connsiteX4" fmla="*/ 61672 w 79576"/>
                  <a:gd name="connsiteY4" fmla="*/ 45757 h 1114072"/>
                  <a:gd name="connsiteX5" fmla="*/ 61672 w 79576"/>
                  <a:gd name="connsiteY5" fmla="*/ 1080253 h 1114072"/>
                  <a:gd name="connsiteX6" fmla="*/ 45757 w 79576"/>
                  <a:gd name="connsiteY6" fmla="*/ 1096168 h 11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14072">
                    <a:moveTo>
                      <a:pt x="45757" y="1096168"/>
                    </a:moveTo>
                    <a:cubicBezTo>
                      <a:pt x="37799" y="1096168"/>
                      <a:pt x="29841" y="1088211"/>
                      <a:pt x="29841" y="1080253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1080253"/>
                    </a:lnTo>
                    <a:cubicBezTo>
                      <a:pt x="61672" y="1088211"/>
                      <a:pt x="53714" y="1096168"/>
                      <a:pt x="45757" y="109616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ADD6D511-AD4F-9647-8E33-A6988DF87041}"/>
                  </a:ext>
                </a:extLst>
              </p:cNvPr>
              <p:cNvSpPr/>
              <p:nvPr/>
            </p:nvSpPr>
            <p:spPr>
              <a:xfrm>
                <a:off x="4511218" y="4930298"/>
                <a:ext cx="79577" cy="119365"/>
              </a:xfrm>
              <a:custGeom>
                <a:avLst/>
                <a:gdLst>
                  <a:gd name="connsiteX0" fmla="*/ 45757 w 79576"/>
                  <a:gd name="connsiteY0" fmla="*/ 101460 h 119364"/>
                  <a:gd name="connsiteX1" fmla="*/ 29841 w 79576"/>
                  <a:gd name="connsiteY1" fmla="*/ 85545 h 119364"/>
                  <a:gd name="connsiteX2" fmla="*/ 29841 w 79576"/>
                  <a:gd name="connsiteY2" fmla="*/ 45757 h 119364"/>
                  <a:gd name="connsiteX3" fmla="*/ 45757 w 79576"/>
                  <a:gd name="connsiteY3" fmla="*/ 29841 h 119364"/>
                  <a:gd name="connsiteX4" fmla="*/ 61672 w 79576"/>
                  <a:gd name="connsiteY4" fmla="*/ 45757 h 119364"/>
                  <a:gd name="connsiteX5" fmla="*/ 61672 w 79576"/>
                  <a:gd name="connsiteY5" fmla="*/ 85545 h 119364"/>
                  <a:gd name="connsiteX6" fmla="*/ 45757 w 79576"/>
                  <a:gd name="connsiteY6" fmla="*/ 101460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76" h="119364">
                    <a:moveTo>
                      <a:pt x="45757" y="101460"/>
                    </a:moveTo>
                    <a:cubicBezTo>
                      <a:pt x="37799" y="101460"/>
                      <a:pt x="29841" y="93502"/>
                      <a:pt x="29841" y="85545"/>
                    </a:cubicBezTo>
                    <a:lnTo>
                      <a:pt x="29841" y="45757"/>
                    </a:lnTo>
                    <a:cubicBezTo>
                      <a:pt x="29841" y="37799"/>
                      <a:pt x="37799" y="29841"/>
                      <a:pt x="45757" y="29841"/>
                    </a:cubicBezTo>
                    <a:cubicBezTo>
                      <a:pt x="53714" y="29841"/>
                      <a:pt x="61672" y="37799"/>
                      <a:pt x="61672" y="45757"/>
                    </a:cubicBezTo>
                    <a:lnTo>
                      <a:pt x="61672" y="85545"/>
                    </a:lnTo>
                    <a:cubicBezTo>
                      <a:pt x="61672" y="97481"/>
                      <a:pt x="53714" y="101460"/>
                      <a:pt x="45757" y="10146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C22E811-C3F5-4E47-9C7B-D6F376536988}"/>
                  </a:ext>
                </a:extLst>
              </p:cNvPr>
              <p:cNvSpPr/>
              <p:nvPr/>
            </p:nvSpPr>
            <p:spPr>
              <a:xfrm>
                <a:off x="4374879" y="5000858"/>
                <a:ext cx="79577" cy="119365"/>
              </a:xfrm>
              <a:custGeom>
                <a:avLst/>
                <a:gdLst>
                  <a:gd name="connsiteX0" fmla="*/ 54773 w 79576"/>
                  <a:gd name="connsiteY0" fmla="*/ 90582 h 119364"/>
                  <a:gd name="connsiteX1" fmla="*/ 38857 w 79576"/>
                  <a:gd name="connsiteY1" fmla="*/ 78646 h 119364"/>
                  <a:gd name="connsiteX2" fmla="*/ 30900 w 79576"/>
                  <a:gd name="connsiteY2" fmla="*/ 50794 h 119364"/>
                  <a:gd name="connsiteX3" fmla="*/ 42836 w 79576"/>
                  <a:gd name="connsiteY3" fmla="*/ 30900 h 119364"/>
                  <a:gd name="connsiteX4" fmla="*/ 62730 w 79576"/>
                  <a:gd name="connsiteY4" fmla="*/ 42836 h 119364"/>
                  <a:gd name="connsiteX5" fmla="*/ 70688 w 79576"/>
                  <a:gd name="connsiteY5" fmla="*/ 66709 h 119364"/>
                  <a:gd name="connsiteX6" fmla="*/ 58751 w 79576"/>
                  <a:gd name="connsiteY6" fmla="*/ 86603 h 119364"/>
                  <a:gd name="connsiteX7" fmla="*/ 54773 w 79576"/>
                  <a:gd name="connsiteY7" fmla="*/ 90582 h 1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119364">
                    <a:moveTo>
                      <a:pt x="54773" y="90582"/>
                    </a:moveTo>
                    <a:cubicBezTo>
                      <a:pt x="46815" y="90582"/>
                      <a:pt x="42836" y="86603"/>
                      <a:pt x="38857" y="78646"/>
                    </a:cubicBezTo>
                    <a:lnTo>
                      <a:pt x="30900" y="50794"/>
                    </a:lnTo>
                    <a:cubicBezTo>
                      <a:pt x="26921" y="42836"/>
                      <a:pt x="34878" y="34878"/>
                      <a:pt x="42836" y="30900"/>
                    </a:cubicBezTo>
                    <a:cubicBezTo>
                      <a:pt x="50794" y="26921"/>
                      <a:pt x="58751" y="34878"/>
                      <a:pt x="62730" y="42836"/>
                    </a:cubicBezTo>
                    <a:lnTo>
                      <a:pt x="70688" y="66709"/>
                    </a:lnTo>
                    <a:cubicBezTo>
                      <a:pt x="74667" y="74667"/>
                      <a:pt x="66709" y="82624"/>
                      <a:pt x="58751" y="86603"/>
                    </a:cubicBezTo>
                    <a:cubicBezTo>
                      <a:pt x="54773" y="86603"/>
                      <a:pt x="54773" y="90582"/>
                      <a:pt x="54773" y="9058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F73BA6E-D3C3-1441-BADF-294C7BEA0251}"/>
                  </a:ext>
                </a:extLst>
              </p:cNvPr>
              <p:cNvSpPr/>
              <p:nvPr/>
            </p:nvSpPr>
            <p:spPr>
              <a:xfrm>
                <a:off x="4364560" y="5089451"/>
                <a:ext cx="198942" cy="318307"/>
              </a:xfrm>
              <a:custGeom>
                <a:avLst/>
                <a:gdLst>
                  <a:gd name="connsiteX0" fmla="*/ 188436 w 198941"/>
                  <a:gd name="connsiteY0" fmla="*/ 308359 h 318306"/>
                  <a:gd name="connsiteX1" fmla="*/ 172521 w 198941"/>
                  <a:gd name="connsiteY1" fmla="*/ 292444 h 318306"/>
                  <a:gd name="connsiteX2" fmla="*/ 172521 w 198941"/>
                  <a:gd name="connsiteY2" fmla="*/ 292444 h 318306"/>
                  <a:gd name="connsiteX3" fmla="*/ 100902 w 198941"/>
                  <a:gd name="connsiteY3" fmla="*/ 232762 h 318306"/>
                  <a:gd name="connsiteX4" fmla="*/ 37240 w 198941"/>
                  <a:gd name="connsiteY4" fmla="*/ 45756 h 318306"/>
                  <a:gd name="connsiteX5" fmla="*/ 41219 w 198941"/>
                  <a:gd name="connsiteY5" fmla="*/ 29841 h 318306"/>
                  <a:gd name="connsiteX6" fmla="*/ 57135 w 198941"/>
                  <a:gd name="connsiteY6" fmla="*/ 33820 h 318306"/>
                  <a:gd name="connsiteX7" fmla="*/ 204351 w 198941"/>
                  <a:gd name="connsiteY7" fmla="*/ 137270 h 318306"/>
                  <a:gd name="connsiteX8" fmla="*/ 196394 w 198941"/>
                  <a:gd name="connsiteY8" fmla="*/ 157164 h 318306"/>
                  <a:gd name="connsiteX9" fmla="*/ 176500 w 198941"/>
                  <a:gd name="connsiteY9" fmla="*/ 149206 h 318306"/>
                  <a:gd name="connsiteX10" fmla="*/ 69071 w 198941"/>
                  <a:gd name="connsiteY10" fmla="*/ 69630 h 318306"/>
                  <a:gd name="connsiteX11" fmla="*/ 120796 w 198941"/>
                  <a:gd name="connsiteY11" fmla="*/ 204910 h 318306"/>
                  <a:gd name="connsiteX12" fmla="*/ 208330 w 198941"/>
                  <a:gd name="connsiteY12" fmla="*/ 288465 h 318306"/>
                  <a:gd name="connsiteX13" fmla="*/ 188436 w 198941"/>
                  <a:gd name="connsiteY13" fmla="*/ 308359 h 318306"/>
                  <a:gd name="connsiteX14" fmla="*/ 188436 w 198941"/>
                  <a:gd name="connsiteY14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88436" y="308359"/>
                    </a:moveTo>
                    <a:cubicBezTo>
                      <a:pt x="180479" y="308359"/>
                      <a:pt x="172521" y="304381"/>
                      <a:pt x="172521" y="292444"/>
                    </a:cubicBezTo>
                    <a:lnTo>
                      <a:pt x="172521" y="292444"/>
                    </a:lnTo>
                    <a:cubicBezTo>
                      <a:pt x="172521" y="292444"/>
                      <a:pt x="164563" y="268571"/>
                      <a:pt x="100902" y="232762"/>
                    </a:cubicBezTo>
                    <a:cubicBezTo>
                      <a:pt x="37240" y="196952"/>
                      <a:pt x="17346" y="133291"/>
                      <a:pt x="37240" y="45756"/>
                    </a:cubicBezTo>
                    <a:lnTo>
                      <a:pt x="41219" y="29841"/>
                    </a:lnTo>
                    <a:lnTo>
                      <a:pt x="57135" y="33820"/>
                    </a:lnTo>
                    <a:cubicBezTo>
                      <a:pt x="172521" y="61672"/>
                      <a:pt x="204351" y="133291"/>
                      <a:pt x="204351" y="137270"/>
                    </a:cubicBezTo>
                    <a:cubicBezTo>
                      <a:pt x="208330" y="145227"/>
                      <a:pt x="204351" y="153185"/>
                      <a:pt x="196394" y="157164"/>
                    </a:cubicBezTo>
                    <a:cubicBezTo>
                      <a:pt x="188436" y="161143"/>
                      <a:pt x="180479" y="157164"/>
                      <a:pt x="176500" y="149206"/>
                    </a:cubicBezTo>
                    <a:cubicBezTo>
                      <a:pt x="176500" y="145227"/>
                      <a:pt x="152627" y="97481"/>
                      <a:pt x="69071" y="69630"/>
                    </a:cubicBezTo>
                    <a:cubicBezTo>
                      <a:pt x="57135" y="137270"/>
                      <a:pt x="77029" y="181037"/>
                      <a:pt x="120796" y="204910"/>
                    </a:cubicBezTo>
                    <a:cubicBezTo>
                      <a:pt x="196394" y="248677"/>
                      <a:pt x="204351" y="280508"/>
                      <a:pt x="208330" y="288465"/>
                    </a:cubicBezTo>
                    <a:cubicBezTo>
                      <a:pt x="204351" y="300402"/>
                      <a:pt x="196394" y="308359"/>
                      <a:pt x="188436" y="308359"/>
                    </a:cubicBezTo>
                    <a:cubicBezTo>
                      <a:pt x="188436" y="308359"/>
                      <a:pt x="188436" y="308359"/>
                      <a:pt x="188436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D0DC5DD-0589-254E-BDB3-814FB0AF7C7F}"/>
                  </a:ext>
                </a:extLst>
              </p:cNvPr>
              <p:cNvSpPr/>
              <p:nvPr/>
            </p:nvSpPr>
            <p:spPr>
              <a:xfrm>
                <a:off x="4360640" y="5257805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8F4CE235-5E37-604A-A600-810439F38BF1}"/>
                  </a:ext>
                </a:extLst>
              </p:cNvPr>
              <p:cNvSpPr/>
              <p:nvPr/>
            </p:nvSpPr>
            <p:spPr>
              <a:xfrm>
                <a:off x="4360640" y="5416958"/>
                <a:ext cx="198942" cy="318307"/>
              </a:xfrm>
              <a:custGeom>
                <a:avLst/>
                <a:gdLst>
                  <a:gd name="connsiteX0" fmla="*/ 192356 w 198941"/>
                  <a:gd name="connsiteY0" fmla="*/ 303137 h 318306"/>
                  <a:gd name="connsiteX1" fmla="*/ 176441 w 198941"/>
                  <a:gd name="connsiteY1" fmla="*/ 287222 h 318306"/>
                  <a:gd name="connsiteX2" fmla="*/ 176441 w 198941"/>
                  <a:gd name="connsiteY2" fmla="*/ 287222 h 318306"/>
                  <a:gd name="connsiteX3" fmla="*/ 104822 w 198941"/>
                  <a:gd name="connsiteY3" fmla="*/ 227540 h 318306"/>
                  <a:gd name="connsiteX4" fmla="*/ 37182 w 198941"/>
                  <a:gd name="connsiteY4" fmla="*/ 44513 h 318306"/>
                  <a:gd name="connsiteX5" fmla="*/ 37182 w 198941"/>
                  <a:gd name="connsiteY5" fmla="*/ 36555 h 318306"/>
                  <a:gd name="connsiteX6" fmla="*/ 45139 w 198941"/>
                  <a:gd name="connsiteY6" fmla="*/ 32577 h 318306"/>
                  <a:gd name="connsiteX7" fmla="*/ 112780 w 198941"/>
                  <a:gd name="connsiteY7" fmla="*/ 36555 h 318306"/>
                  <a:gd name="connsiteX8" fmla="*/ 120737 w 198941"/>
                  <a:gd name="connsiteY8" fmla="*/ 56450 h 318306"/>
                  <a:gd name="connsiteX9" fmla="*/ 100843 w 198941"/>
                  <a:gd name="connsiteY9" fmla="*/ 64407 h 318306"/>
                  <a:gd name="connsiteX10" fmla="*/ 61055 w 198941"/>
                  <a:gd name="connsiteY10" fmla="*/ 56450 h 318306"/>
                  <a:gd name="connsiteX11" fmla="*/ 116758 w 198941"/>
                  <a:gd name="connsiteY11" fmla="*/ 195709 h 318306"/>
                  <a:gd name="connsiteX12" fmla="*/ 204293 w 198941"/>
                  <a:gd name="connsiteY12" fmla="*/ 283243 h 318306"/>
                  <a:gd name="connsiteX13" fmla="*/ 192356 w 198941"/>
                  <a:gd name="connsiteY13" fmla="*/ 303137 h 318306"/>
                  <a:gd name="connsiteX14" fmla="*/ 192356 w 198941"/>
                  <a:gd name="connsiteY14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318306">
                    <a:moveTo>
                      <a:pt x="192356" y="303137"/>
                    </a:moveTo>
                    <a:cubicBezTo>
                      <a:pt x="184398" y="303137"/>
                      <a:pt x="176441" y="295180"/>
                      <a:pt x="176441" y="287222"/>
                    </a:cubicBezTo>
                    <a:lnTo>
                      <a:pt x="176441" y="287222"/>
                    </a:lnTo>
                    <a:cubicBezTo>
                      <a:pt x="176441" y="287222"/>
                      <a:pt x="168483" y="259370"/>
                      <a:pt x="104822" y="227540"/>
                    </a:cubicBezTo>
                    <a:cubicBezTo>
                      <a:pt x="37182" y="191730"/>
                      <a:pt x="17287" y="132048"/>
                      <a:pt x="37182" y="44513"/>
                    </a:cubicBezTo>
                    <a:lnTo>
                      <a:pt x="37182" y="36555"/>
                    </a:lnTo>
                    <a:lnTo>
                      <a:pt x="45139" y="32577"/>
                    </a:lnTo>
                    <a:cubicBezTo>
                      <a:pt x="76970" y="24619"/>
                      <a:pt x="112780" y="36555"/>
                      <a:pt x="112780" y="36555"/>
                    </a:cubicBezTo>
                    <a:cubicBezTo>
                      <a:pt x="120737" y="40534"/>
                      <a:pt x="124716" y="48492"/>
                      <a:pt x="120737" y="56450"/>
                    </a:cubicBezTo>
                    <a:cubicBezTo>
                      <a:pt x="116758" y="64407"/>
                      <a:pt x="108801" y="68386"/>
                      <a:pt x="100843" y="64407"/>
                    </a:cubicBezTo>
                    <a:cubicBezTo>
                      <a:pt x="92885" y="60429"/>
                      <a:pt x="76970" y="56450"/>
                      <a:pt x="61055" y="56450"/>
                    </a:cubicBezTo>
                    <a:cubicBezTo>
                      <a:pt x="49118" y="136026"/>
                      <a:pt x="72991" y="167857"/>
                      <a:pt x="116758" y="195709"/>
                    </a:cubicBezTo>
                    <a:cubicBezTo>
                      <a:pt x="192356" y="239476"/>
                      <a:pt x="200314" y="275285"/>
                      <a:pt x="204293" y="283243"/>
                    </a:cubicBezTo>
                    <a:cubicBezTo>
                      <a:pt x="208271" y="295180"/>
                      <a:pt x="200314" y="303137"/>
                      <a:pt x="192356" y="303137"/>
                    </a:cubicBezTo>
                    <a:cubicBezTo>
                      <a:pt x="192356" y="303137"/>
                      <a:pt x="192356" y="303137"/>
                      <a:pt x="192356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C350FB8-7552-1A4E-8C6A-E2A10071024F}"/>
                  </a:ext>
                </a:extLst>
              </p:cNvPr>
              <p:cNvSpPr/>
              <p:nvPr/>
            </p:nvSpPr>
            <p:spPr>
              <a:xfrm>
                <a:off x="4360220" y="5577246"/>
                <a:ext cx="198942" cy="238730"/>
              </a:xfrm>
              <a:custGeom>
                <a:avLst/>
                <a:gdLst>
                  <a:gd name="connsiteX0" fmla="*/ 164924 w 198941"/>
                  <a:gd name="connsiteY0" fmla="*/ 230384 h 238729"/>
                  <a:gd name="connsiteX1" fmla="*/ 113199 w 198941"/>
                  <a:gd name="connsiteY1" fmla="*/ 214469 h 238729"/>
                  <a:gd name="connsiteX2" fmla="*/ 33622 w 198941"/>
                  <a:gd name="connsiteY2" fmla="*/ 43379 h 238729"/>
                  <a:gd name="connsiteX3" fmla="*/ 33622 w 198941"/>
                  <a:gd name="connsiteY3" fmla="*/ 35422 h 238729"/>
                  <a:gd name="connsiteX4" fmla="*/ 41580 w 198941"/>
                  <a:gd name="connsiteY4" fmla="*/ 31443 h 238729"/>
                  <a:gd name="connsiteX5" fmla="*/ 137072 w 198941"/>
                  <a:gd name="connsiteY5" fmla="*/ 55316 h 238729"/>
                  <a:gd name="connsiteX6" fmla="*/ 141051 w 198941"/>
                  <a:gd name="connsiteY6" fmla="*/ 79189 h 238729"/>
                  <a:gd name="connsiteX7" fmla="*/ 117178 w 198941"/>
                  <a:gd name="connsiteY7" fmla="*/ 83168 h 238729"/>
                  <a:gd name="connsiteX8" fmla="*/ 57495 w 198941"/>
                  <a:gd name="connsiteY8" fmla="*/ 63273 h 238729"/>
                  <a:gd name="connsiteX9" fmla="*/ 121157 w 198941"/>
                  <a:gd name="connsiteY9" fmla="*/ 190596 h 238729"/>
                  <a:gd name="connsiteX10" fmla="*/ 168903 w 198941"/>
                  <a:gd name="connsiteY10" fmla="*/ 198554 h 238729"/>
                  <a:gd name="connsiteX11" fmla="*/ 184818 w 198941"/>
                  <a:gd name="connsiteY11" fmla="*/ 206512 h 238729"/>
                  <a:gd name="connsiteX12" fmla="*/ 200733 w 198941"/>
                  <a:gd name="connsiteY12" fmla="*/ 214469 h 238729"/>
                  <a:gd name="connsiteX13" fmla="*/ 176860 w 198941"/>
                  <a:gd name="connsiteY13" fmla="*/ 234363 h 238729"/>
                  <a:gd name="connsiteX14" fmla="*/ 164924 w 198941"/>
                  <a:gd name="connsiteY14" fmla="*/ 230384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238729">
                    <a:moveTo>
                      <a:pt x="164924" y="230384"/>
                    </a:moveTo>
                    <a:cubicBezTo>
                      <a:pt x="149008" y="230384"/>
                      <a:pt x="133093" y="226406"/>
                      <a:pt x="113199" y="214469"/>
                    </a:cubicBezTo>
                    <a:cubicBezTo>
                      <a:pt x="53517" y="182638"/>
                      <a:pt x="17707" y="138871"/>
                      <a:pt x="33622" y="43379"/>
                    </a:cubicBezTo>
                    <a:lnTo>
                      <a:pt x="33622" y="35422"/>
                    </a:lnTo>
                    <a:lnTo>
                      <a:pt x="41580" y="31443"/>
                    </a:lnTo>
                    <a:cubicBezTo>
                      <a:pt x="69432" y="23485"/>
                      <a:pt x="129114" y="47358"/>
                      <a:pt x="137072" y="55316"/>
                    </a:cubicBezTo>
                    <a:cubicBezTo>
                      <a:pt x="145030" y="59295"/>
                      <a:pt x="145030" y="71231"/>
                      <a:pt x="141051" y="79189"/>
                    </a:cubicBezTo>
                    <a:cubicBezTo>
                      <a:pt x="137072" y="87147"/>
                      <a:pt x="125135" y="87147"/>
                      <a:pt x="117178" y="83168"/>
                    </a:cubicBezTo>
                    <a:cubicBezTo>
                      <a:pt x="109220" y="79189"/>
                      <a:pt x="77389" y="67252"/>
                      <a:pt x="57495" y="63273"/>
                    </a:cubicBezTo>
                    <a:cubicBezTo>
                      <a:pt x="45559" y="134892"/>
                      <a:pt x="73411" y="162744"/>
                      <a:pt x="121157" y="190596"/>
                    </a:cubicBezTo>
                    <a:cubicBezTo>
                      <a:pt x="152987" y="206512"/>
                      <a:pt x="164924" y="202533"/>
                      <a:pt x="168903" y="198554"/>
                    </a:cubicBezTo>
                    <a:lnTo>
                      <a:pt x="184818" y="206512"/>
                    </a:lnTo>
                    <a:lnTo>
                      <a:pt x="200733" y="214469"/>
                    </a:lnTo>
                    <a:cubicBezTo>
                      <a:pt x="200733" y="218448"/>
                      <a:pt x="192776" y="230384"/>
                      <a:pt x="176860" y="234363"/>
                    </a:cubicBezTo>
                    <a:cubicBezTo>
                      <a:pt x="176860" y="230384"/>
                      <a:pt x="168903" y="230384"/>
                      <a:pt x="164924" y="2303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22C0F91-3536-F842-BEB3-F8FCC88D93AA}"/>
                  </a:ext>
                </a:extLst>
              </p:cNvPr>
              <p:cNvSpPr/>
              <p:nvPr/>
            </p:nvSpPr>
            <p:spPr>
              <a:xfrm>
                <a:off x="4634562" y="5005895"/>
                <a:ext cx="79577" cy="79577"/>
              </a:xfrm>
              <a:custGeom>
                <a:avLst/>
                <a:gdLst>
                  <a:gd name="connsiteX0" fmla="*/ 45756 w 79576"/>
                  <a:gd name="connsiteY0" fmla="*/ 85545 h 79576"/>
                  <a:gd name="connsiteX1" fmla="*/ 41778 w 79576"/>
                  <a:gd name="connsiteY1" fmla="*/ 85545 h 79576"/>
                  <a:gd name="connsiteX2" fmla="*/ 29841 w 79576"/>
                  <a:gd name="connsiteY2" fmla="*/ 65651 h 79576"/>
                  <a:gd name="connsiteX3" fmla="*/ 37799 w 79576"/>
                  <a:gd name="connsiteY3" fmla="*/ 41778 h 79576"/>
                  <a:gd name="connsiteX4" fmla="*/ 57693 w 79576"/>
                  <a:gd name="connsiteY4" fmla="*/ 29841 h 79576"/>
                  <a:gd name="connsiteX5" fmla="*/ 69630 w 79576"/>
                  <a:gd name="connsiteY5" fmla="*/ 49735 h 79576"/>
                  <a:gd name="connsiteX6" fmla="*/ 61672 w 79576"/>
                  <a:gd name="connsiteY6" fmla="*/ 73608 h 79576"/>
                  <a:gd name="connsiteX7" fmla="*/ 45756 w 79576"/>
                  <a:gd name="connsiteY7" fmla="*/ 85545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5756" y="85545"/>
                    </a:moveTo>
                    <a:cubicBezTo>
                      <a:pt x="45756" y="85545"/>
                      <a:pt x="41778" y="85545"/>
                      <a:pt x="41778" y="85545"/>
                    </a:cubicBezTo>
                    <a:cubicBezTo>
                      <a:pt x="33820" y="81566"/>
                      <a:pt x="29841" y="73608"/>
                      <a:pt x="29841" y="65651"/>
                    </a:cubicBezTo>
                    <a:lnTo>
                      <a:pt x="37799" y="41778"/>
                    </a:lnTo>
                    <a:cubicBezTo>
                      <a:pt x="41778" y="33820"/>
                      <a:pt x="49735" y="29841"/>
                      <a:pt x="57693" y="29841"/>
                    </a:cubicBezTo>
                    <a:cubicBezTo>
                      <a:pt x="65651" y="33820"/>
                      <a:pt x="69630" y="41778"/>
                      <a:pt x="69630" y="49735"/>
                    </a:cubicBezTo>
                    <a:lnTo>
                      <a:pt x="61672" y="73608"/>
                    </a:lnTo>
                    <a:cubicBezTo>
                      <a:pt x="61672" y="77587"/>
                      <a:pt x="53714" y="85545"/>
                      <a:pt x="45756" y="8554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84C08846-3FE3-9240-80A9-884741BEA858}"/>
                  </a:ext>
                </a:extLst>
              </p:cNvPr>
              <p:cNvSpPr/>
              <p:nvPr/>
            </p:nvSpPr>
            <p:spPr>
              <a:xfrm>
                <a:off x="4511218" y="5089451"/>
                <a:ext cx="198942" cy="318307"/>
              </a:xfrm>
              <a:custGeom>
                <a:avLst/>
                <a:gdLst>
                  <a:gd name="connsiteX0" fmla="*/ 45757 w 198941"/>
                  <a:gd name="connsiteY0" fmla="*/ 308359 h 318306"/>
                  <a:gd name="connsiteX1" fmla="*/ 45757 w 198941"/>
                  <a:gd name="connsiteY1" fmla="*/ 308359 h 318306"/>
                  <a:gd name="connsiteX2" fmla="*/ 29841 w 198941"/>
                  <a:gd name="connsiteY2" fmla="*/ 288465 h 318306"/>
                  <a:gd name="connsiteX3" fmla="*/ 117376 w 198941"/>
                  <a:gd name="connsiteY3" fmla="*/ 204910 h 318306"/>
                  <a:gd name="connsiteX4" fmla="*/ 169100 w 198941"/>
                  <a:gd name="connsiteY4" fmla="*/ 69630 h 318306"/>
                  <a:gd name="connsiteX5" fmla="*/ 61672 w 198941"/>
                  <a:gd name="connsiteY5" fmla="*/ 149206 h 318306"/>
                  <a:gd name="connsiteX6" fmla="*/ 41778 w 198941"/>
                  <a:gd name="connsiteY6" fmla="*/ 157164 h 318306"/>
                  <a:gd name="connsiteX7" fmla="*/ 33820 w 198941"/>
                  <a:gd name="connsiteY7" fmla="*/ 137270 h 318306"/>
                  <a:gd name="connsiteX8" fmla="*/ 181037 w 198941"/>
                  <a:gd name="connsiteY8" fmla="*/ 33820 h 318306"/>
                  <a:gd name="connsiteX9" fmla="*/ 196952 w 198941"/>
                  <a:gd name="connsiteY9" fmla="*/ 29841 h 318306"/>
                  <a:gd name="connsiteX10" fmla="*/ 200931 w 198941"/>
                  <a:gd name="connsiteY10" fmla="*/ 45756 h 318306"/>
                  <a:gd name="connsiteX11" fmla="*/ 137270 w 198941"/>
                  <a:gd name="connsiteY11" fmla="*/ 232762 h 318306"/>
                  <a:gd name="connsiteX12" fmla="*/ 65651 w 198941"/>
                  <a:gd name="connsiteY12" fmla="*/ 292444 h 318306"/>
                  <a:gd name="connsiteX13" fmla="*/ 45757 w 198941"/>
                  <a:gd name="connsiteY13" fmla="*/ 308359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8359"/>
                    </a:moveTo>
                    <a:cubicBezTo>
                      <a:pt x="45757" y="308359"/>
                      <a:pt x="45757" y="308359"/>
                      <a:pt x="45757" y="308359"/>
                    </a:cubicBezTo>
                    <a:cubicBezTo>
                      <a:pt x="33820" y="308359"/>
                      <a:pt x="29841" y="300402"/>
                      <a:pt x="29841" y="288465"/>
                    </a:cubicBezTo>
                    <a:cubicBezTo>
                      <a:pt x="29841" y="280508"/>
                      <a:pt x="37799" y="248677"/>
                      <a:pt x="117376" y="204910"/>
                    </a:cubicBezTo>
                    <a:cubicBezTo>
                      <a:pt x="165122" y="181037"/>
                      <a:pt x="181037" y="137270"/>
                      <a:pt x="169100" y="69630"/>
                    </a:cubicBezTo>
                    <a:cubicBezTo>
                      <a:pt x="81566" y="93502"/>
                      <a:pt x="61672" y="145227"/>
                      <a:pt x="61672" y="149206"/>
                    </a:cubicBezTo>
                    <a:cubicBezTo>
                      <a:pt x="57693" y="157164"/>
                      <a:pt x="49735" y="161143"/>
                      <a:pt x="41778" y="157164"/>
                    </a:cubicBezTo>
                    <a:cubicBezTo>
                      <a:pt x="33820" y="153185"/>
                      <a:pt x="29841" y="145227"/>
                      <a:pt x="33820" y="137270"/>
                    </a:cubicBezTo>
                    <a:cubicBezTo>
                      <a:pt x="33820" y="133291"/>
                      <a:pt x="65651" y="61672"/>
                      <a:pt x="181037" y="33820"/>
                    </a:cubicBezTo>
                    <a:lnTo>
                      <a:pt x="196952" y="29841"/>
                    </a:lnTo>
                    <a:lnTo>
                      <a:pt x="200931" y="45756"/>
                    </a:lnTo>
                    <a:cubicBezTo>
                      <a:pt x="220825" y="137270"/>
                      <a:pt x="196952" y="200931"/>
                      <a:pt x="137270" y="232762"/>
                    </a:cubicBezTo>
                    <a:cubicBezTo>
                      <a:pt x="73608" y="268571"/>
                      <a:pt x="65651" y="292444"/>
                      <a:pt x="65651" y="292444"/>
                    </a:cubicBezTo>
                    <a:cubicBezTo>
                      <a:pt x="61672" y="304381"/>
                      <a:pt x="53714" y="308359"/>
                      <a:pt x="45757" y="308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85556EF-D018-2549-A141-924F1D0D56C7}"/>
                  </a:ext>
                </a:extLst>
              </p:cNvPr>
              <p:cNvSpPr/>
              <p:nvPr/>
            </p:nvSpPr>
            <p:spPr>
              <a:xfrm>
                <a:off x="4511218" y="5257805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36026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FCCD5D51-AF2F-4445-9B3F-9DB5A0D3FE41}"/>
                  </a:ext>
                </a:extLst>
              </p:cNvPr>
              <p:cNvSpPr/>
              <p:nvPr/>
            </p:nvSpPr>
            <p:spPr>
              <a:xfrm>
                <a:off x="4511218" y="5416958"/>
                <a:ext cx="198942" cy="318307"/>
              </a:xfrm>
              <a:custGeom>
                <a:avLst/>
                <a:gdLst>
                  <a:gd name="connsiteX0" fmla="*/ 45757 w 198941"/>
                  <a:gd name="connsiteY0" fmla="*/ 303137 h 318306"/>
                  <a:gd name="connsiteX1" fmla="*/ 45757 w 198941"/>
                  <a:gd name="connsiteY1" fmla="*/ 303137 h 318306"/>
                  <a:gd name="connsiteX2" fmla="*/ 29841 w 198941"/>
                  <a:gd name="connsiteY2" fmla="*/ 283243 h 318306"/>
                  <a:gd name="connsiteX3" fmla="*/ 117376 w 198941"/>
                  <a:gd name="connsiteY3" fmla="*/ 195709 h 318306"/>
                  <a:gd name="connsiteX4" fmla="*/ 173079 w 198941"/>
                  <a:gd name="connsiteY4" fmla="*/ 56450 h 318306"/>
                  <a:gd name="connsiteX5" fmla="*/ 133291 w 198941"/>
                  <a:gd name="connsiteY5" fmla="*/ 64407 h 318306"/>
                  <a:gd name="connsiteX6" fmla="*/ 113397 w 198941"/>
                  <a:gd name="connsiteY6" fmla="*/ 56450 h 318306"/>
                  <a:gd name="connsiteX7" fmla="*/ 121354 w 198941"/>
                  <a:gd name="connsiteY7" fmla="*/ 36555 h 318306"/>
                  <a:gd name="connsiteX8" fmla="*/ 188995 w 198941"/>
                  <a:gd name="connsiteY8" fmla="*/ 32577 h 318306"/>
                  <a:gd name="connsiteX9" fmla="*/ 196952 w 198941"/>
                  <a:gd name="connsiteY9" fmla="*/ 36555 h 318306"/>
                  <a:gd name="connsiteX10" fmla="*/ 196952 w 198941"/>
                  <a:gd name="connsiteY10" fmla="*/ 44513 h 318306"/>
                  <a:gd name="connsiteX11" fmla="*/ 129312 w 198941"/>
                  <a:gd name="connsiteY11" fmla="*/ 227540 h 318306"/>
                  <a:gd name="connsiteX12" fmla="*/ 57693 w 198941"/>
                  <a:gd name="connsiteY12" fmla="*/ 291201 h 318306"/>
                  <a:gd name="connsiteX13" fmla="*/ 45757 w 198941"/>
                  <a:gd name="connsiteY13" fmla="*/ 303137 h 31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318306">
                    <a:moveTo>
                      <a:pt x="45757" y="303137"/>
                    </a:moveTo>
                    <a:cubicBezTo>
                      <a:pt x="45757" y="303137"/>
                      <a:pt x="45757" y="303137"/>
                      <a:pt x="45757" y="303137"/>
                    </a:cubicBezTo>
                    <a:cubicBezTo>
                      <a:pt x="33820" y="303137"/>
                      <a:pt x="29841" y="295180"/>
                      <a:pt x="29841" y="283243"/>
                    </a:cubicBezTo>
                    <a:cubicBezTo>
                      <a:pt x="29841" y="275285"/>
                      <a:pt x="37799" y="243455"/>
                      <a:pt x="117376" y="195709"/>
                    </a:cubicBezTo>
                    <a:cubicBezTo>
                      <a:pt x="161143" y="171836"/>
                      <a:pt x="185016" y="140005"/>
                      <a:pt x="173079" y="56450"/>
                    </a:cubicBezTo>
                    <a:cubicBezTo>
                      <a:pt x="157164" y="56450"/>
                      <a:pt x="141249" y="60429"/>
                      <a:pt x="133291" y="64407"/>
                    </a:cubicBezTo>
                    <a:cubicBezTo>
                      <a:pt x="125333" y="68386"/>
                      <a:pt x="117376" y="64407"/>
                      <a:pt x="113397" y="56450"/>
                    </a:cubicBezTo>
                    <a:cubicBezTo>
                      <a:pt x="109418" y="48492"/>
                      <a:pt x="113397" y="40534"/>
                      <a:pt x="121354" y="36555"/>
                    </a:cubicBezTo>
                    <a:cubicBezTo>
                      <a:pt x="121354" y="36555"/>
                      <a:pt x="157164" y="24619"/>
                      <a:pt x="188995" y="32577"/>
                    </a:cubicBezTo>
                    <a:lnTo>
                      <a:pt x="196952" y="36555"/>
                    </a:lnTo>
                    <a:lnTo>
                      <a:pt x="196952" y="44513"/>
                    </a:lnTo>
                    <a:cubicBezTo>
                      <a:pt x="212868" y="132048"/>
                      <a:pt x="192973" y="191730"/>
                      <a:pt x="129312" y="227540"/>
                    </a:cubicBezTo>
                    <a:cubicBezTo>
                      <a:pt x="65651" y="263349"/>
                      <a:pt x="57693" y="291201"/>
                      <a:pt x="57693" y="291201"/>
                    </a:cubicBezTo>
                    <a:cubicBezTo>
                      <a:pt x="61672" y="299158"/>
                      <a:pt x="53714" y="303137"/>
                      <a:pt x="45757" y="30313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7512331-23B9-1D40-B473-ECBC9C02068D}"/>
                  </a:ext>
                </a:extLst>
              </p:cNvPr>
              <p:cNvSpPr/>
              <p:nvPr/>
            </p:nvSpPr>
            <p:spPr>
              <a:xfrm>
                <a:off x="4515197" y="5569467"/>
                <a:ext cx="198942" cy="238730"/>
              </a:xfrm>
              <a:custGeom>
                <a:avLst/>
                <a:gdLst>
                  <a:gd name="connsiteX0" fmla="*/ 69630 w 198941"/>
                  <a:gd name="connsiteY0" fmla="*/ 238163 h 238729"/>
                  <a:gd name="connsiteX1" fmla="*/ 53714 w 198941"/>
                  <a:gd name="connsiteY1" fmla="*/ 234184 h 238729"/>
                  <a:gd name="connsiteX2" fmla="*/ 29841 w 198941"/>
                  <a:gd name="connsiteY2" fmla="*/ 214290 h 238729"/>
                  <a:gd name="connsiteX3" fmla="*/ 57693 w 198941"/>
                  <a:gd name="connsiteY3" fmla="*/ 198374 h 238729"/>
                  <a:gd name="connsiteX4" fmla="*/ 105439 w 198941"/>
                  <a:gd name="connsiteY4" fmla="*/ 190417 h 238729"/>
                  <a:gd name="connsiteX5" fmla="*/ 169100 w 198941"/>
                  <a:gd name="connsiteY5" fmla="*/ 63094 h 238729"/>
                  <a:gd name="connsiteX6" fmla="*/ 109418 w 198941"/>
                  <a:gd name="connsiteY6" fmla="*/ 82988 h 238729"/>
                  <a:gd name="connsiteX7" fmla="*/ 85545 w 198941"/>
                  <a:gd name="connsiteY7" fmla="*/ 79009 h 238729"/>
                  <a:gd name="connsiteX8" fmla="*/ 89524 w 198941"/>
                  <a:gd name="connsiteY8" fmla="*/ 55137 h 238729"/>
                  <a:gd name="connsiteX9" fmla="*/ 185016 w 198941"/>
                  <a:gd name="connsiteY9" fmla="*/ 31263 h 238729"/>
                  <a:gd name="connsiteX10" fmla="*/ 192973 w 198941"/>
                  <a:gd name="connsiteY10" fmla="*/ 35242 h 238729"/>
                  <a:gd name="connsiteX11" fmla="*/ 192973 w 198941"/>
                  <a:gd name="connsiteY11" fmla="*/ 43200 h 238729"/>
                  <a:gd name="connsiteX12" fmla="*/ 113397 w 198941"/>
                  <a:gd name="connsiteY12" fmla="*/ 214290 h 238729"/>
                  <a:gd name="connsiteX13" fmla="*/ 69630 w 198941"/>
                  <a:gd name="connsiteY13" fmla="*/ 238163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238729">
                    <a:moveTo>
                      <a:pt x="69630" y="238163"/>
                    </a:moveTo>
                    <a:cubicBezTo>
                      <a:pt x="65651" y="238163"/>
                      <a:pt x="57693" y="238163"/>
                      <a:pt x="53714" y="234184"/>
                    </a:cubicBezTo>
                    <a:cubicBezTo>
                      <a:pt x="37799" y="230205"/>
                      <a:pt x="29841" y="218269"/>
                      <a:pt x="29841" y="214290"/>
                    </a:cubicBezTo>
                    <a:lnTo>
                      <a:pt x="57693" y="198374"/>
                    </a:lnTo>
                    <a:cubicBezTo>
                      <a:pt x="61672" y="202353"/>
                      <a:pt x="73608" y="206332"/>
                      <a:pt x="105439" y="190417"/>
                    </a:cubicBezTo>
                    <a:cubicBezTo>
                      <a:pt x="153185" y="162565"/>
                      <a:pt x="181037" y="134713"/>
                      <a:pt x="169100" y="63094"/>
                    </a:cubicBezTo>
                    <a:cubicBezTo>
                      <a:pt x="149206" y="63094"/>
                      <a:pt x="117376" y="75031"/>
                      <a:pt x="109418" y="82988"/>
                    </a:cubicBezTo>
                    <a:cubicBezTo>
                      <a:pt x="101460" y="86967"/>
                      <a:pt x="93502" y="86967"/>
                      <a:pt x="85545" y="79009"/>
                    </a:cubicBezTo>
                    <a:cubicBezTo>
                      <a:pt x="81566" y="71052"/>
                      <a:pt x="81566" y="63094"/>
                      <a:pt x="89524" y="55137"/>
                    </a:cubicBezTo>
                    <a:cubicBezTo>
                      <a:pt x="97481" y="51158"/>
                      <a:pt x="153185" y="23306"/>
                      <a:pt x="185016" y="31263"/>
                    </a:cubicBezTo>
                    <a:lnTo>
                      <a:pt x="192973" y="35242"/>
                    </a:lnTo>
                    <a:lnTo>
                      <a:pt x="192973" y="43200"/>
                    </a:lnTo>
                    <a:cubicBezTo>
                      <a:pt x="212867" y="138692"/>
                      <a:pt x="177058" y="182459"/>
                      <a:pt x="113397" y="214290"/>
                    </a:cubicBezTo>
                    <a:cubicBezTo>
                      <a:pt x="101460" y="234184"/>
                      <a:pt x="85545" y="238163"/>
                      <a:pt x="69630" y="2381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3DD2F36-37D9-544E-AF3F-301D7270430E}"/>
                  </a:ext>
                </a:extLst>
              </p:cNvPr>
              <p:cNvSpPr/>
              <p:nvPr/>
            </p:nvSpPr>
            <p:spPr>
              <a:xfrm>
                <a:off x="4095859" y="5374366"/>
                <a:ext cx="278518" cy="716190"/>
              </a:xfrm>
              <a:custGeom>
                <a:avLst/>
                <a:gdLst>
                  <a:gd name="connsiteX0" fmla="*/ 246259 w 278518"/>
                  <a:gd name="connsiteY0" fmla="*/ 703825 h 716189"/>
                  <a:gd name="connsiteX1" fmla="*/ 234323 w 278518"/>
                  <a:gd name="connsiteY1" fmla="*/ 695867 h 716189"/>
                  <a:gd name="connsiteX2" fmla="*/ 31402 w 278518"/>
                  <a:gd name="connsiteY2" fmla="*/ 47317 h 716189"/>
                  <a:gd name="connsiteX3" fmla="*/ 39360 w 278518"/>
                  <a:gd name="connsiteY3" fmla="*/ 31402 h 716189"/>
                  <a:gd name="connsiteX4" fmla="*/ 55275 w 278518"/>
                  <a:gd name="connsiteY4" fmla="*/ 39360 h 716189"/>
                  <a:gd name="connsiteX5" fmla="*/ 258196 w 278518"/>
                  <a:gd name="connsiteY5" fmla="*/ 687909 h 716189"/>
                  <a:gd name="connsiteX6" fmla="*/ 250238 w 278518"/>
                  <a:gd name="connsiteY6" fmla="*/ 703825 h 716189"/>
                  <a:gd name="connsiteX7" fmla="*/ 246259 w 278518"/>
                  <a:gd name="connsiteY7" fmla="*/ 703825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246259" y="703825"/>
                    </a:moveTo>
                    <a:cubicBezTo>
                      <a:pt x="242280" y="703825"/>
                      <a:pt x="234323" y="699846"/>
                      <a:pt x="234323" y="695867"/>
                    </a:cubicBezTo>
                    <a:lnTo>
                      <a:pt x="31402" y="47317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258196" y="687909"/>
                    </a:lnTo>
                    <a:cubicBezTo>
                      <a:pt x="262174" y="695867"/>
                      <a:pt x="258196" y="703825"/>
                      <a:pt x="250238" y="703825"/>
                    </a:cubicBezTo>
                    <a:cubicBezTo>
                      <a:pt x="250238" y="703825"/>
                      <a:pt x="246259" y="703825"/>
                      <a:pt x="246259" y="70382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0296061A-2C48-4546-94E7-F69F7FACF20A}"/>
                  </a:ext>
                </a:extLst>
              </p:cNvPr>
              <p:cNvSpPr/>
              <p:nvPr/>
            </p:nvSpPr>
            <p:spPr>
              <a:xfrm>
                <a:off x="4075964" y="5318662"/>
                <a:ext cx="79577" cy="79577"/>
              </a:xfrm>
              <a:custGeom>
                <a:avLst/>
                <a:gdLst>
                  <a:gd name="connsiteX0" fmla="*/ 51296 w 79576"/>
                  <a:gd name="connsiteY0" fmla="*/ 79148 h 79576"/>
                  <a:gd name="connsiteX1" fmla="*/ 39360 w 79576"/>
                  <a:gd name="connsiteY1" fmla="*/ 71190 h 79576"/>
                  <a:gd name="connsiteX2" fmla="*/ 31402 w 79576"/>
                  <a:gd name="connsiteY2" fmla="*/ 47318 h 79576"/>
                  <a:gd name="connsiteX3" fmla="*/ 39360 w 79576"/>
                  <a:gd name="connsiteY3" fmla="*/ 31402 h 79576"/>
                  <a:gd name="connsiteX4" fmla="*/ 55275 w 79576"/>
                  <a:gd name="connsiteY4" fmla="*/ 39360 h 79576"/>
                  <a:gd name="connsiteX5" fmla="*/ 63233 w 79576"/>
                  <a:gd name="connsiteY5" fmla="*/ 63233 h 79576"/>
                  <a:gd name="connsiteX6" fmla="*/ 55275 w 79576"/>
                  <a:gd name="connsiteY6" fmla="*/ 79148 h 79576"/>
                  <a:gd name="connsiteX7" fmla="*/ 51296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1296" y="79148"/>
                    </a:moveTo>
                    <a:cubicBezTo>
                      <a:pt x="47317" y="79148"/>
                      <a:pt x="39360" y="75169"/>
                      <a:pt x="39360" y="71190"/>
                    </a:cubicBezTo>
                    <a:lnTo>
                      <a:pt x="31402" y="47318"/>
                    </a:lnTo>
                    <a:cubicBezTo>
                      <a:pt x="27423" y="39360"/>
                      <a:pt x="31402" y="31402"/>
                      <a:pt x="39360" y="31402"/>
                    </a:cubicBezTo>
                    <a:cubicBezTo>
                      <a:pt x="47317" y="27423"/>
                      <a:pt x="55275" y="31402"/>
                      <a:pt x="55275" y="39360"/>
                    </a:cubicBezTo>
                    <a:lnTo>
                      <a:pt x="63233" y="63233"/>
                    </a:lnTo>
                    <a:cubicBezTo>
                      <a:pt x="67212" y="71190"/>
                      <a:pt x="63233" y="79148"/>
                      <a:pt x="55275" y="79148"/>
                    </a:cubicBezTo>
                    <a:cubicBezTo>
                      <a:pt x="55275" y="79148"/>
                      <a:pt x="55275" y="79148"/>
                      <a:pt x="51296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C754F45-2AB7-304E-824C-D7CDE5B254AD}"/>
                  </a:ext>
                </a:extLst>
              </p:cNvPr>
              <p:cNvSpPr/>
              <p:nvPr/>
            </p:nvSpPr>
            <p:spPr>
              <a:xfrm>
                <a:off x="4007272" y="5385250"/>
                <a:ext cx="79577" cy="79577"/>
              </a:xfrm>
              <a:custGeom>
                <a:avLst/>
                <a:gdLst>
                  <a:gd name="connsiteX0" fmla="*/ 52349 w 79576"/>
                  <a:gd name="connsiteY0" fmla="*/ 72243 h 79576"/>
                  <a:gd name="connsiteX1" fmla="*/ 40412 w 79576"/>
                  <a:gd name="connsiteY1" fmla="*/ 68264 h 79576"/>
                  <a:gd name="connsiteX2" fmla="*/ 32455 w 79576"/>
                  <a:gd name="connsiteY2" fmla="*/ 52349 h 79576"/>
                  <a:gd name="connsiteX3" fmla="*/ 36434 w 79576"/>
                  <a:gd name="connsiteY3" fmla="*/ 32455 h 79576"/>
                  <a:gd name="connsiteX4" fmla="*/ 56328 w 79576"/>
                  <a:gd name="connsiteY4" fmla="*/ 36434 h 79576"/>
                  <a:gd name="connsiteX5" fmla="*/ 64285 w 79576"/>
                  <a:gd name="connsiteY5" fmla="*/ 52349 h 79576"/>
                  <a:gd name="connsiteX6" fmla="*/ 60307 w 79576"/>
                  <a:gd name="connsiteY6" fmla="*/ 72243 h 79576"/>
                  <a:gd name="connsiteX7" fmla="*/ 52349 w 79576"/>
                  <a:gd name="connsiteY7" fmla="*/ 72243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52349" y="72243"/>
                    </a:moveTo>
                    <a:cubicBezTo>
                      <a:pt x="48370" y="72243"/>
                      <a:pt x="44391" y="68264"/>
                      <a:pt x="40412" y="68264"/>
                    </a:cubicBezTo>
                    <a:lnTo>
                      <a:pt x="32455" y="52349"/>
                    </a:lnTo>
                    <a:cubicBezTo>
                      <a:pt x="28476" y="44391"/>
                      <a:pt x="28476" y="36434"/>
                      <a:pt x="36434" y="32455"/>
                    </a:cubicBezTo>
                    <a:cubicBezTo>
                      <a:pt x="44391" y="28476"/>
                      <a:pt x="52349" y="28476"/>
                      <a:pt x="56328" y="36434"/>
                    </a:cubicBezTo>
                    <a:lnTo>
                      <a:pt x="64285" y="52349"/>
                    </a:lnTo>
                    <a:cubicBezTo>
                      <a:pt x="68264" y="60307"/>
                      <a:pt x="68264" y="68264"/>
                      <a:pt x="60307" y="72243"/>
                    </a:cubicBezTo>
                    <a:cubicBezTo>
                      <a:pt x="56328" y="72243"/>
                      <a:pt x="56328" y="72243"/>
                      <a:pt x="52349" y="7224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90832EE-8E63-A144-9BB2-4AA5F55FA950}"/>
                  </a:ext>
                </a:extLst>
              </p:cNvPr>
              <p:cNvSpPr/>
              <p:nvPr/>
            </p:nvSpPr>
            <p:spPr>
              <a:xfrm>
                <a:off x="4021822" y="5447266"/>
                <a:ext cx="198942" cy="198942"/>
              </a:xfrm>
              <a:custGeom>
                <a:avLst/>
                <a:gdLst>
                  <a:gd name="connsiteX0" fmla="*/ 165122 w 198941"/>
                  <a:gd name="connsiteY0" fmla="*/ 173359 h 198941"/>
                  <a:gd name="connsiteX1" fmla="*/ 109418 w 198941"/>
                  <a:gd name="connsiteY1" fmla="*/ 149486 h 198941"/>
                  <a:gd name="connsiteX2" fmla="*/ 29841 w 198941"/>
                  <a:gd name="connsiteY2" fmla="*/ 42057 h 198941"/>
                  <a:gd name="connsiteX3" fmla="*/ 29841 w 198941"/>
                  <a:gd name="connsiteY3" fmla="*/ 30121 h 198941"/>
                  <a:gd name="connsiteX4" fmla="*/ 41778 w 198941"/>
                  <a:gd name="connsiteY4" fmla="*/ 30121 h 198941"/>
                  <a:gd name="connsiteX5" fmla="*/ 157164 w 198941"/>
                  <a:gd name="connsiteY5" fmla="*/ 65930 h 198941"/>
                  <a:gd name="connsiteX6" fmla="*/ 157164 w 198941"/>
                  <a:gd name="connsiteY6" fmla="*/ 85825 h 198941"/>
                  <a:gd name="connsiteX7" fmla="*/ 137270 w 198941"/>
                  <a:gd name="connsiteY7" fmla="*/ 85825 h 198941"/>
                  <a:gd name="connsiteX8" fmla="*/ 57693 w 198941"/>
                  <a:gd name="connsiteY8" fmla="*/ 57973 h 198941"/>
                  <a:gd name="connsiteX9" fmla="*/ 113397 w 198941"/>
                  <a:gd name="connsiteY9" fmla="*/ 129592 h 198941"/>
                  <a:gd name="connsiteX10" fmla="*/ 185016 w 198941"/>
                  <a:gd name="connsiteY10" fmla="*/ 165401 h 198941"/>
                  <a:gd name="connsiteX11" fmla="*/ 165122 w 198941"/>
                  <a:gd name="connsiteY11" fmla="*/ 173359 h 198941"/>
                  <a:gd name="connsiteX12" fmla="*/ 165122 w 198941"/>
                  <a:gd name="connsiteY12" fmla="*/ 173359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165122" y="173359"/>
                    </a:moveTo>
                    <a:cubicBezTo>
                      <a:pt x="165122" y="173359"/>
                      <a:pt x="157164" y="161422"/>
                      <a:pt x="109418" y="149486"/>
                    </a:cubicBezTo>
                    <a:cubicBezTo>
                      <a:pt x="61672" y="141528"/>
                      <a:pt x="33820" y="101740"/>
                      <a:pt x="29841" y="42057"/>
                    </a:cubicBezTo>
                    <a:lnTo>
                      <a:pt x="29841" y="30121"/>
                    </a:lnTo>
                    <a:lnTo>
                      <a:pt x="41778" y="30121"/>
                    </a:lnTo>
                    <a:cubicBezTo>
                      <a:pt x="121354" y="26142"/>
                      <a:pt x="153185" y="65930"/>
                      <a:pt x="157164" y="65930"/>
                    </a:cubicBezTo>
                    <a:cubicBezTo>
                      <a:pt x="161143" y="69909"/>
                      <a:pt x="161143" y="81846"/>
                      <a:pt x="157164" y="85825"/>
                    </a:cubicBezTo>
                    <a:cubicBezTo>
                      <a:pt x="153185" y="89803"/>
                      <a:pt x="141249" y="89803"/>
                      <a:pt x="137270" y="85825"/>
                    </a:cubicBezTo>
                    <a:cubicBezTo>
                      <a:pt x="137270" y="85825"/>
                      <a:pt x="113397" y="57973"/>
                      <a:pt x="57693" y="57973"/>
                    </a:cubicBezTo>
                    <a:cubicBezTo>
                      <a:pt x="65651" y="113676"/>
                      <a:pt x="93503" y="125613"/>
                      <a:pt x="113397" y="129592"/>
                    </a:cubicBezTo>
                    <a:cubicBezTo>
                      <a:pt x="169100" y="141528"/>
                      <a:pt x="185016" y="161422"/>
                      <a:pt x="185016" y="165401"/>
                    </a:cubicBezTo>
                    <a:lnTo>
                      <a:pt x="165122" y="173359"/>
                    </a:lnTo>
                    <a:cubicBezTo>
                      <a:pt x="165122" y="173359"/>
                      <a:pt x="165122" y="173359"/>
                      <a:pt x="165122" y="17335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DF00BE5-FC92-434B-B589-8C049E476AE6}"/>
                  </a:ext>
                </a:extLst>
              </p:cNvPr>
              <p:cNvSpPr/>
              <p:nvPr/>
            </p:nvSpPr>
            <p:spPr>
              <a:xfrm>
                <a:off x="4049673" y="5539059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69100 w 198941"/>
                  <a:gd name="connsiteY2" fmla="*/ 181037 h 198941"/>
                  <a:gd name="connsiteX3" fmla="*/ 113397 w 198941"/>
                  <a:gd name="connsiteY3" fmla="*/ 157164 h 198941"/>
                  <a:gd name="connsiteX4" fmla="*/ 29841 w 198941"/>
                  <a:gd name="connsiteY4" fmla="*/ 53714 h 198941"/>
                  <a:gd name="connsiteX5" fmla="*/ 29841 w 198941"/>
                  <a:gd name="connsiteY5" fmla="*/ 45757 h 198941"/>
                  <a:gd name="connsiteX6" fmla="*/ 37799 w 198941"/>
                  <a:gd name="connsiteY6" fmla="*/ 41778 h 198941"/>
                  <a:gd name="connsiteX7" fmla="*/ 85545 w 198941"/>
                  <a:gd name="connsiteY7" fmla="*/ 29841 h 198941"/>
                  <a:gd name="connsiteX8" fmla="*/ 97481 w 198941"/>
                  <a:gd name="connsiteY8" fmla="*/ 45757 h 198941"/>
                  <a:gd name="connsiteX9" fmla="*/ 81566 w 198941"/>
                  <a:gd name="connsiteY9" fmla="*/ 57693 h 198941"/>
                  <a:gd name="connsiteX10" fmla="*/ 57693 w 198941"/>
                  <a:gd name="connsiteY10" fmla="*/ 61672 h 198941"/>
                  <a:gd name="connsiteX11" fmla="*/ 117376 w 198941"/>
                  <a:gd name="connsiteY11" fmla="*/ 133291 h 198941"/>
                  <a:gd name="connsiteX12" fmla="*/ 188995 w 198941"/>
                  <a:gd name="connsiteY12" fmla="*/ 173079 h 198941"/>
                  <a:gd name="connsiteX13" fmla="*/ 181037 w 198941"/>
                  <a:gd name="connsiteY13" fmla="*/ 188995 h 198941"/>
                  <a:gd name="connsiteX14" fmla="*/ 181037 w 198941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lnTo>
                      <a:pt x="169100" y="181037"/>
                    </a:ln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5016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0FD6AD83-C523-504B-8AA9-F4A9F63DD5BC}"/>
                  </a:ext>
                </a:extLst>
              </p:cNvPr>
              <p:cNvSpPr/>
              <p:nvPr/>
            </p:nvSpPr>
            <p:spPr>
              <a:xfrm>
                <a:off x="4081504" y="5638530"/>
                <a:ext cx="198942" cy="198942"/>
              </a:xfrm>
              <a:custGeom>
                <a:avLst/>
                <a:gdLst>
                  <a:gd name="connsiteX0" fmla="*/ 181037 w 198941"/>
                  <a:gd name="connsiteY0" fmla="*/ 188995 h 198941"/>
                  <a:gd name="connsiteX1" fmla="*/ 169100 w 198941"/>
                  <a:gd name="connsiteY1" fmla="*/ 181037 h 198941"/>
                  <a:gd name="connsiteX2" fmla="*/ 113397 w 198941"/>
                  <a:gd name="connsiteY2" fmla="*/ 157164 h 198941"/>
                  <a:gd name="connsiteX3" fmla="*/ 29841 w 198941"/>
                  <a:gd name="connsiteY3" fmla="*/ 53714 h 198941"/>
                  <a:gd name="connsiteX4" fmla="*/ 29841 w 198941"/>
                  <a:gd name="connsiteY4" fmla="*/ 45757 h 198941"/>
                  <a:gd name="connsiteX5" fmla="*/ 37799 w 198941"/>
                  <a:gd name="connsiteY5" fmla="*/ 41778 h 198941"/>
                  <a:gd name="connsiteX6" fmla="*/ 85545 w 198941"/>
                  <a:gd name="connsiteY6" fmla="*/ 29841 h 198941"/>
                  <a:gd name="connsiteX7" fmla="*/ 97481 w 198941"/>
                  <a:gd name="connsiteY7" fmla="*/ 45757 h 198941"/>
                  <a:gd name="connsiteX8" fmla="*/ 81566 w 198941"/>
                  <a:gd name="connsiteY8" fmla="*/ 57693 h 198941"/>
                  <a:gd name="connsiteX9" fmla="*/ 57693 w 198941"/>
                  <a:gd name="connsiteY9" fmla="*/ 61672 h 198941"/>
                  <a:gd name="connsiteX10" fmla="*/ 117376 w 198941"/>
                  <a:gd name="connsiteY10" fmla="*/ 133291 h 198941"/>
                  <a:gd name="connsiteX11" fmla="*/ 188995 w 198941"/>
                  <a:gd name="connsiteY11" fmla="*/ 173079 h 198941"/>
                  <a:gd name="connsiteX12" fmla="*/ 181037 w 198941"/>
                  <a:gd name="connsiteY12" fmla="*/ 188995 h 198941"/>
                  <a:gd name="connsiteX13" fmla="*/ 181037 w 198941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181037" y="188995"/>
                    </a:moveTo>
                    <a:cubicBezTo>
                      <a:pt x="177058" y="188995"/>
                      <a:pt x="169100" y="185016"/>
                      <a:pt x="169100" y="181037"/>
                    </a:cubicBezTo>
                    <a:cubicBezTo>
                      <a:pt x="169100" y="181037"/>
                      <a:pt x="157164" y="169100"/>
                      <a:pt x="113397" y="157164"/>
                    </a:cubicBezTo>
                    <a:cubicBezTo>
                      <a:pt x="61672" y="145227"/>
                      <a:pt x="37799" y="113397"/>
                      <a:pt x="29841" y="53714"/>
                    </a:cubicBezTo>
                    <a:lnTo>
                      <a:pt x="29841" y="45757"/>
                    </a:lnTo>
                    <a:lnTo>
                      <a:pt x="37799" y="41778"/>
                    </a:lnTo>
                    <a:cubicBezTo>
                      <a:pt x="53714" y="33820"/>
                      <a:pt x="73608" y="29841"/>
                      <a:pt x="85545" y="29841"/>
                    </a:cubicBezTo>
                    <a:cubicBezTo>
                      <a:pt x="93503" y="29841"/>
                      <a:pt x="97481" y="37799"/>
                      <a:pt x="97481" y="45757"/>
                    </a:cubicBezTo>
                    <a:cubicBezTo>
                      <a:pt x="97481" y="53714"/>
                      <a:pt x="89524" y="57693"/>
                      <a:pt x="81566" y="57693"/>
                    </a:cubicBezTo>
                    <a:cubicBezTo>
                      <a:pt x="77587" y="57693"/>
                      <a:pt x="65651" y="57693"/>
                      <a:pt x="57693" y="61672"/>
                    </a:cubicBezTo>
                    <a:cubicBezTo>
                      <a:pt x="65651" y="109418"/>
                      <a:pt x="85545" y="125333"/>
                      <a:pt x="117376" y="133291"/>
                    </a:cubicBezTo>
                    <a:cubicBezTo>
                      <a:pt x="177058" y="145227"/>
                      <a:pt x="188995" y="169100"/>
                      <a:pt x="188995" y="173079"/>
                    </a:cubicBezTo>
                    <a:cubicBezTo>
                      <a:pt x="192973" y="181037"/>
                      <a:pt x="188995" y="188995"/>
                      <a:pt x="181037" y="188995"/>
                    </a:cubicBezTo>
                    <a:cubicBezTo>
                      <a:pt x="185016" y="188995"/>
                      <a:pt x="181037" y="188995"/>
                      <a:pt x="181037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79030AA-15C1-C54F-9CBC-6AFF2B16DBC0}"/>
                  </a:ext>
                </a:extLst>
              </p:cNvPr>
              <p:cNvSpPr/>
              <p:nvPr/>
            </p:nvSpPr>
            <p:spPr>
              <a:xfrm>
                <a:off x="4117314" y="5741979"/>
                <a:ext cx="198942" cy="159153"/>
              </a:xfrm>
              <a:custGeom>
                <a:avLst/>
                <a:gdLst>
                  <a:gd name="connsiteX0" fmla="*/ 133291 w 198941"/>
                  <a:gd name="connsiteY0" fmla="*/ 149206 h 159153"/>
                  <a:gd name="connsiteX1" fmla="*/ 113397 w 198941"/>
                  <a:gd name="connsiteY1" fmla="*/ 145227 h 159153"/>
                  <a:gd name="connsiteX2" fmla="*/ 29841 w 198941"/>
                  <a:gd name="connsiteY2" fmla="*/ 49735 h 159153"/>
                  <a:gd name="connsiteX3" fmla="*/ 29841 w 198941"/>
                  <a:gd name="connsiteY3" fmla="*/ 41778 h 159153"/>
                  <a:gd name="connsiteX4" fmla="*/ 37799 w 198941"/>
                  <a:gd name="connsiteY4" fmla="*/ 37799 h 159153"/>
                  <a:gd name="connsiteX5" fmla="*/ 105439 w 198941"/>
                  <a:gd name="connsiteY5" fmla="*/ 33820 h 159153"/>
                  <a:gd name="connsiteX6" fmla="*/ 113397 w 198941"/>
                  <a:gd name="connsiteY6" fmla="*/ 49735 h 159153"/>
                  <a:gd name="connsiteX7" fmla="*/ 97481 w 198941"/>
                  <a:gd name="connsiteY7" fmla="*/ 57693 h 159153"/>
                  <a:gd name="connsiteX8" fmla="*/ 61672 w 198941"/>
                  <a:gd name="connsiteY8" fmla="*/ 57693 h 159153"/>
                  <a:gd name="connsiteX9" fmla="*/ 125333 w 198941"/>
                  <a:gd name="connsiteY9" fmla="*/ 121354 h 159153"/>
                  <a:gd name="connsiteX10" fmla="*/ 153185 w 198941"/>
                  <a:gd name="connsiteY10" fmla="*/ 117376 h 159153"/>
                  <a:gd name="connsiteX11" fmla="*/ 165122 w 198941"/>
                  <a:gd name="connsiteY11" fmla="*/ 121354 h 159153"/>
                  <a:gd name="connsiteX12" fmla="*/ 177058 w 198941"/>
                  <a:gd name="connsiteY12" fmla="*/ 125333 h 159153"/>
                  <a:gd name="connsiteX13" fmla="*/ 165122 w 198941"/>
                  <a:gd name="connsiteY13" fmla="*/ 145227 h 159153"/>
                  <a:gd name="connsiteX14" fmla="*/ 133291 w 198941"/>
                  <a:gd name="connsiteY14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941" h="159153">
                    <a:moveTo>
                      <a:pt x="133291" y="149206"/>
                    </a:moveTo>
                    <a:cubicBezTo>
                      <a:pt x="129312" y="149206"/>
                      <a:pt x="121354" y="149206"/>
                      <a:pt x="113397" y="145227"/>
                    </a:cubicBezTo>
                    <a:cubicBezTo>
                      <a:pt x="73608" y="137270"/>
                      <a:pt x="33820" y="121354"/>
                      <a:pt x="29841" y="49735"/>
                    </a:cubicBezTo>
                    <a:lnTo>
                      <a:pt x="29841" y="41778"/>
                    </a:lnTo>
                    <a:lnTo>
                      <a:pt x="37799" y="37799"/>
                    </a:lnTo>
                    <a:cubicBezTo>
                      <a:pt x="53714" y="25862"/>
                      <a:pt x="97481" y="29841"/>
                      <a:pt x="105439" y="33820"/>
                    </a:cubicBezTo>
                    <a:cubicBezTo>
                      <a:pt x="113397" y="37799"/>
                      <a:pt x="117376" y="41778"/>
                      <a:pt x="113397" y="49735"/>
                    </a:cubicBezTo>
                    <a:cubicBezTo>
                      <a:pt x="109418" y="57693"/>
                      <a:pt x="105439" y="61672"/>
                      <a:pt x="97481" y="57693"/>
                    </a:cubicBezTo>
                    <a:cubicBezTo>
                      <a:pt x="93502" y="57693"/>
                      <a:pt x="73608" y="53714"/>
                      <a:pt x="61672" y="57693"/>
                    </a:cubicBezTo>
                    <a:cubicBezTo>
                      <a:pt x="69630" y="101460"/>
                      <a:pt x="89524" y="113397"/>
                      <a:pt x="125333" y="121354"/>
                    </a:cubicBezTo>
                    <a:cubicBezTo>
                      <a:pt x="145227" y="125333"/>
                      <a:pt x="153185" y="121354"/>
                      <a:pt x="153185" y="117376"/>
                    </a:cubicBezTo>
                    <a:lnTo>
                      <a:pt x="165122" y="121354"/>
                    </a:lnTo>
                    <a:lnTo>
                      <a:pt x="177058" y="125333"/>
                    </a:lnTo>
                    <a:cubicBezTo>
                      <a:pt x="177058" y="125333"/>
                      <a:pt x="173079" y="137270"/>
                      <a:pt x="165122" y="145227"/>
                    </a:cubicBezTo>
                    <a:cubicBezTo>
                      <a:pt x="153185" y="145227"/>
                      <a:pt x="141249" y="149206"/>
                      <a:pt x="133291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69225763-8204-FC4F-B6CD-6A0CB582EEDF}"/>
                  </a:ext>
                </a:extLst>
              </p:cNvPr>
              <p:cNvSpPr/>
              <p:nvPr/>
            </p:nvSpPr>
            <p:spPr>
              <a:xfrm>
                <a:off x="4176996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29841 w 79576"/>
                  <a:gd name="connsiteY1" fmla="*/ 57693 h 79576"/>
                  <a:gd name="connsiteX2" fmla="*/ 29841 w 79576"/>
                  <a:gd name="connsiteY2" fmla="*/ 41778 h 79576"/>
                  <a:gd name="connsiteX3" fmla="*/ 41778 w 79576"/>
                  <a:gd name="connsiteY3" fmla="*/ 29841 h 79576"/>
                  <a:gd name="connsiteX4" fmla="*/ 53714 w 79576"/>
                  <a:gd name="connsiteY4" fmla="*/ 41778 h 79576"/>
                  <a:gd name="connsiteX5" fmla="*/ 53714 w 79576"/>
                  <a:gd name="connsiteY5" fmla="*/ 57693 h 79576"/>
                  <a:gd name="connsiteX6" fmla="*/ 41778 w 79576"/>
                  <a:gd name="connsiteY6" fmla="*/ 69630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cubicBezTo>
                      <a:pt x="33820" y="69630"/>
                      <a:pt x="29841" y="65651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3820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  <a:lnTo>
                      <a:pt x="41778" y="69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0B1D160-9B1B-C444-83E0-804A8959AB79}"/>
                  </a:ext>
                </a:extLst>
              </p:cNvPr>
              <p:cNvSpPr/>
              <p:nvPr/>
            </p:nvSpPr>
            <p:spPr>
              <a:xfrm>
                <a:off x="4133229" y="5383884"/>
                <a:ext cx="159153" cy="238730"/>
              </a:xfrm>
              <a:custGeom>
                <a:avLst/>
                <a:gdLst>
                  <a:gd name="connsiteX0" fmla="*/ 57693 w 159153"/>
                  <a:gd name="connsiteY0" fmla="*/ 232762 h 238729"/>
                  <a:gd name="connsiteX1" fmla="*/ 97481 w 159153"/>
                  <a:gd name="connsiteY1" fmla="*/ 161143 h 238729"/>
                  <a:gd name="connsiteX2" fmla="*/ 105439 w 159153"/>
                  <a:gd name="connsiteY2" fmla="*/ 69630 h 238729"/>
                  <a:gd name="connsiteX3" fmla="*/ 57693 w 159153"/>
                  <a:gd name="connsiteY3" fmla="*/ 137270 h 238729"/>
                  <a:gd name="connsiteX4" fmla="*/ 41778 w 159153"/>
                  <a:gd name="connsiteY4" fmla="*/ 149206 h 238729"/>
                  <a:gd name="connsiteX5" fmla="*/ 29841 w 159153"/>
                  <a:gd name="connsiteY5" fmla="*/ 133291 h 238729"/>
                  <a:gd name="connsiteX6" fmla="*/ 105439 w 159153"/>
                  <a:gd name="connsiteY6" fmla="*/ 37799 h 238729"/>
                  <a:gd name="connsiteX7" fmla="*/ 117376 w 159153"/>
                  <a:gd name="connsiteY7" fmla="*/ 29841 h 238729"/>
                  <a:gd name="connsiteX8" fmla="*/ 125333 w 159153"/>
                  <a:gd name="connsiteY8" fmla="*/ 41778 h 238729"/>
                  <a:gd name="connsiteX9" fmla="*/ 121354 w 159153"/>
                  <a:gd name="connsiteY9" fmla="*/ 177058 h 238729"/>
                  <a:gd name="connsiteX10" fmla="*/ 89524 w 159153"/>
                  <a:gd name="connsiteY10" fmla="*/ 224804 h 238729"/>
                  <a:gd name="connsiteX11" fmla="*/ 89524 w 159153"/>
                  <a:gd name="connsiteY11" fmla="*/ 224804 h 238729"/>
                  <a:gd name="connsiteX12" fmla="*/ 57693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57693" y="232762"/>
                    </a:moveTo>
                    <a:cubicBezTo>
                      <a:pt x="57693" y="224804"/>
                      <a:pt x="57693" y="200931"/>
                      <a:pt x="97481" y="161143"/>
                    </a:cubicBezTo>
                    <a:cubicBezTo>
                      <a:pt x="113397" y="145227"/>
                      <a:pt x="129312" y="121354"/>
                      <a:pt x="105439" y="69630"/>
                    </a:cubicBezTo>
                    <a:cubicBezTo>
                      <a:pt x="61672" y="101460"/>
                      <a:pt x="57693" y="133291"/>
                      <a:pt x="57693" y="137270"/>
                    </a:cubicBezTo>
                    <a:cubicBezTo>
                      <a:pt x="57693" y="145227"/>
                      <a:pt x="49735" y="149206"/>
                      <a:pt x="41778" y="149206"/>
                    </a:cubicBezTo>
                    <a:cubicBezTo>
                      <a:pt x="33820" y="149206"/>
                      <a:pt x="29841" y="141249"/>
                      <a:pt x="29841" y="133291"/>
                    </a:cubicBezTo>
                    <a:cubicBezTo>
                      <a:pt x="29841" y="129312"/>
                      <a:pt x="33820" y="77587"/>
                      <a:pt x="105439" y="37799"/>
                    </a:cubicBezTo>
                    <a:lnTo>
                      <a:pt x="117376" y="29841"/>
                    </a:lnTo>
                    <a:lnTo>
                      <a:pt x="125333" y="41778"/>
                    </a:lnTo>
                    <a:cubicBezTo>
                      <a:pt x="157164" y="97481"/>
                      <a:pt x="153185" y="141249"/>
                      <a:pt x="121354" y="177058"/>
                    </a:cubicBezTo>
                    <a:cubicBezTo>
                      <a:pt x="89524" y="208889"/>
                      <a:pt x="89524" y="224804"/>
                      <a:pt x="89524" y="224804"/>
                    </a:cubicBezTo>
                    <a:cubicBezTo>
                      <a:pt x="89524" y="224804"/>
                      <a:pt x="89524" y="224804"/>
                      <a:pt x="89524" y="224804"/>
                    </a:cubicBezTo>
                    <a:lnTo>
                      <a:pt x="57693" y="2327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2F5B8B02-627B-CD42-927F-A6EE2A6EAC3B}"/>
                  </a:ext>
                </a:extLst>
              </p:cNvPr>
              <p:cNvSpPr/>
              <p:nvPr/>
            </p:nvSpPr>
            <p:spPr>
              <a:xfrm>
                <a:off x="4192817" y="5495292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7787 w 119364"/>
                  <a:gd name="connsiteY11" fmla="*/ 220825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7787" y="204910"/>
                      <a:pt x="57787" y="220825"/>
                      <a:pt x="57787" y="220825"/>
                    </a:cubicBezTo>
                    <a:cubicBezTo>
                      <a:pt x="57787" y="224804"/>
                      <a:pt x="53808" y="232762"/>
                      <a:pt x="41872" y="232762"/>
                    </a:cubicBezTo>
                    <a:cubicBezTo>
                      <a:pt x="45851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0A776304-3D27-6146-9310-D5C5AD27E362}"/>
                  </a:ext>
                </a:extLst>
              </p:cNvPr>
              <p:cNvSpPr/>
              <p:nvPr/>
            </p:nvSpPr>
            <p:spPr>
              <a:xfrm>
                <a:off x="4224648" y="5594763"/>
                <a:ext cx="119365" cy="238730"/>
              </a:xfrm>
              <a:custGeom>
                <a:avLst/>
                <a:gdLst>
                  <a:gd name="connsiteX0" fmla="*/ 41872 w 119364"/>
                  <a:gd name="connsiteY0" fmla="*/ 232762 h 238729"/>
                  <a:gd name="connsiteX1" fmla="*/ 29935 w 119364"/>
                  <a:gd name="connsiteY1" fmla="*/ 220825 h 238729"/>
                  <a:gd name="connsiteX2" fmla="*/ 69724 w 119364"/>
                  <a:gd name="connsiteY2" fmla="*/ 149206 h 238729"/>
                  <a:gd name="connsiteX3" fmla="*/ 77681 w 119364"/>
                  <a:gd name="connsiteY3" fmla="*/ 57693 h 238729"/>
                  <a:gd name="connsiteX4" fmla="*/ 57787 w 119364"/>
                  <a:gd name="connsiteY4" fmla="*/ 69630 h 238729"/>
                  <a:gd name="connsiteX5" fmla="*/ 37893 w 119364"/>
                  <a:gd name="connsiteY5" fmla="*/ 65651 h 238729"/>
                  <a:gd name="connsiteX6" fmla="*/ 41872 w 119364"/>
                  <a:gd name="connsiteY6" fmla="*/ 45756 h 238729"/>
                  <a:gd name="connsiteX7" fmla="*/ 85639 w 119364"/>
                  <a:gd name="connsiteY7" fmla="*/ 29841 h 238729"/>
                  <a:gd name="connsiteX8" fmla="*/ 93597 w 119364"/>
                  <a:gd name="connsiteY8" fmla="*/ 29841 h 238729"/>
                  <a:gd name="connsiteX9" fmla="*/ 97576 w 119364"/>
                  <a:gd name="connsiteY9" fmla="*/ 37799 h 238729"/>
                  <a:gd name="connsiteX10" fmla="*/ 89618 w 119364"/>
                  <a:gd name="connsiteY10" fmla="*/ 169100 h 238729"/>
                  <a:gd name="connsiteX11" fmla="*/ 53808 w 119364"/>
                  <a:gd name="connsiteY11" fmla="*/ 216846 h 238729"/>
                  <a:gd name="connsiteX12" fmla="*/ 41872 w 119364"/>
                  <a:gd name="connsiteY12" fmla="*/ 232762 h 238729"/>
                  <a:gd name="connsiteX13" fmla="*/ 41872 w 119364"/>
                  <a:gd name="connsiteY13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238729">
                    <a:moveTo>
                      <a:pt x="41872" y="232762"/>
                    </a:moveTo>
                    <a:cubicBezTo>
                      <a:pt x="33914" y="232762"/>
                      <a:pt x="29935" y="228783"/>
                      <a:pt x="29935" y="220825"/>
                    </a:cubicBezTo>
                    <a:cubicBezTo>
                      <a:pt x="29935" y="216846"/>
                      <a:pt x="25957" y="192973"/>
                      <a:pt x="69724" y="149206"/>
                    </a:cubicBezTo>
                    <a:cubicBezTo>
                      <a:pt x="89618" y="125333"/>
                      <a:pt x="101554" y="101460"/>
                      <a:pt x="77681" y="57693"/>
                    </a:cubicBezTo>
                    <a:cubicBezTo>
                      <a:pt x="69724" y="61672"/>
                      <a:pt x="61766" y="65651"/>
                      <a:pt x="57787" y="69630"/>
                    </a:cubicBezTo>
                    <a:cubicBezTo>
                      <a:pt x="53808" y="73608"/>
                      <a:pt x="41872" y="73608"/>
                      <a:pt x="37893" y="65651"/>
                    </a:cubicBezTo>
                    <a:cubicBezTo>
                      <a:pt x="33914" y="61672"/>
                      <a:pt x="33914" y="49735"/>
                      <a:pt x="41872" y="45756"/>
                    </a:cubicBezTo>
                    <a:cubicBezTo>
                      <a:pt x="49830" y="37799"/>
                      <a:pt x="69724" y="29841"/>
                      <a:pt x="85639" y="29841"/>
                    </a:cubicBezTo>
                    <a:lnTo>
                      <a:pt x="93597" y="29841"/>
                    </a:lnTo>
                    <a:lnTo>
                      <a:pt x="97576" y="37799"/>
                    </a:lnTo>
                    <a:cubicBezTo>
                      <a:pt x="125427" y="89524"/>
                      <a:pt x="125427" y="133291"/>
                      <a:pt x="89618" y="169100"/>
                    </a:cubicBezTo>
                    <a:cubicBezTo>
                      <a:pt x="53808" y="200931"/>
                      <a:pt x="53808" y="216846"/>
                      <a:pt x="53808" y="216846"/>
                    </a:cubicBezTo>
                    <a:cubicBezTo>
                      <a:pt x="57787" y="224804"/>
                      <a:pt x="49830" y="232762"/>
                      <a:pt x="41872" y="232762"/>
                    </a:cubicBezTo>
                    <a:cubicBezTo>
                      <a:pt x="41872" y="232762"/>
                      <a:pt x="41872" y="232762"/>
                      <a:pt x="41872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FA339E87-AC13-744F-A902-7D63AEF332A5}"/>
                  </a:ext>
                </a:extLst>
              </p:cNvPr>
              <p:cNvSpPr/>
              <p:nvPr/>
            </p:nvSpPr>
            <p:spPr>
              <a:xfrm>
                <a:off x="4244636" y="5690254"/>
                <a:ext cx="119365" cy="198942"/>
              </a:xfrm>
              <a:custGeom>
                <a:avLst/>
                <a:gdLst>
                  <a:gd name="connsiteX0" fmla="*/ 49735 w 119364"/>
                  <a:gd name="connsiteY0" fmla="*/ 188995 h 198941"/>
                  <a:gd name="connsiteX1" fmla="*/ 29841 w 119364"/>
                  <a:gd name="connsiteY1" fmla="*/ 181037 h 198941"/>
                  <a:gd name="connsiteX2" fmla="*/ 49735 w 119364"/>
                  <a:gd name="connsiteY2" fmla="*/ 161143 h 198941"/>
                  <a:gd name="connsiteX3" fmla="*/ 73608 w 119364"/>
                  <a:gd name="connsiteY3" fmla="*/ 149206 h 198941"/>
                  <a:gd name="connsiteX4" fmla="*/ 89524 w 119364"/>
                  <a:gd name="connsiteY4" fmla="*/ 61672 h 198941"/>
                  <a:gd name="connsiteX5" fmla="*/ 57693 w 119364"/>
                  <a:gd name="connsiteY5" fmla="*/ 81566 h 198941"/>
                  <a:gd name="connsiteX6" fmla="*/ 37799 w 119364"/>
                  <a:gd name="connsiteY6" fmla="*/ 81566 h 198941"/>
                  <a:gd name="connsiteX7" fmla="*/ 33820 w 119364"/>
                  <a:gd name="connsiteY7" fmla="*/ 65651 h 198941"/>
                  <a:gd name="connsiteX8" fmla="*/ 89524 w 119364"/>
                  <a:gd name="connsiteY8" fmla="*/ 29841 h 198941"/>
                  <a:gd name="connsiteX9" fmla="*/ 97481 w 119364"/>
                  <a:gd name="connsiteY9" fmla="*/ 29841 h 198941"/>
                  <a:gd name="connsiteX10" fmla="*/ 101460 w 119364"/>
                  <a:gd name="connsiteY10" fmla="*/ 37799 h 198941"/>
                  <a:gd name="connsiteX11" fmla="*/ 85545 w 119364"/>
                  <a:gd name="connsiteY11" fmla="*/ 165122 h 198941"/>
                  <a:gd name="connsiteX12" fmla="*/ 49735 w 119364"/>
                  <a:gd name="connsiteY12" fmla="*/ 188995 h 198941"/>
                  <a:gd name="connsiteX13" fmla="*/ 49735 w 119364"/>
                  <a:gd name="connsiteY13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364" h="198941">
                    <a:moveTo>
                      <a:pt x="49735" y="188995"/>
                    </a:moveTo>
                    <a:cubicBezTo>
                      <a:pt x="37799" y="188995"/>
                      <a:pt x="29841" y="181037"/>
                      <a:pt x="29841" y="181037"/>
                    </a:cubicBezTo>
                    <a:lnTo>
                      <a:pt x="49735" y="161143"/>
                    </a:lnTo>
                    <a:cubicBezTo>
                      <a:pt x="49735" y="161143"/>
                      <a:pt x="61672" y="161143"/>
                      <a:pt x="73608" y="149206"/>
                    </a:cubicBezTo>
                    <a:cubicBezTo>
                      <a:pt x="97481" y="125333"/>
                      <a:pt x="109418" y="101460"/>
                      <a:pt x="89524" y="61672"/>
                    </a:cubicBezTo>
                    <a:cubicBezTo>
                      <a:pt x="77587" y="65651"/>
                      <a:pt x="61672" y="77587"/>
                      <a:pt x="57693" y="81566"/>
                    </a:cubicBezTo>
                    <a:cubicBezTo>
                      <a:pt x="53714" y="85545"/>
                      <a:pt x="45757" y="89524"/>
                      <a:pt x="37799" y="81566"/>
                    </a:cubicBezTo>
                    <a:cubicBezTo>
                      <a:pt x="33820" y="77587"/>
                      <a:pt x="29841" y="69630"/>
                      <a:pt x="33820" y="65651"/>
                    </a:cubicBezTo>
                    <a:cubicBezTo>
                      <a:pt x="37799" y="57693"/>
                      <a:pt x="69630" y="33820"/>
                      <a:pt x="89524" y="29841"/>
                    </a:cubicBezTo>
                    <a:lnTo>
                      <a:pt x="97481" y="29841"/>
                    </a:lnTo>
                    <a:lnTo>
                      <a:pt x="101460" y="37799"/>
                    </a:lnTo>
                    <a:cubicBezTo>
                      <a:pt x="137270" y="101460"/>
                      <a:pt x="113397" y="137270"/>
                      <a:pt x="85545" y="165122"/>
                    </a:cubicBezTo>
                    <a:cubicBezTo>
                      <a:pt x="77587" y="181037"/>
                      <a:pt x="61672" y="188995"/>
                      <a:pt x="49735" y="188995"/>
                    </a:cubicBezTo>
                    <a:lnTo>
                      <a:pt x="49735" y="1889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FA93A65F-1156-EA40-8F7B-A7D5BF52DC74}"/>
                  </a:ext>
                </a:extLst>
              </p:cNvPr>
              <p:cNvSpPr/>
              <p:nvPr/>
            </p:nvSpPr>
            <p:spPr>
              <a:xfrm>
                <a:off x="4724514" y="5370387"/>
                <a:ext cx="278518" cy="716190"/>
              </a:xfrm>
              <a:custGeom>
                <a:avLst/>
                <a:gdLst>
                  <a:gd name="connsiteX0" fmla="*/ 43339 w 278518"/>
                  <a:gd name="connsiteY0" fmla="*/ 707804 h 716189"/>
                  <a:gd name="connsiteX1" fmla="*/ 39360 w 278518"/>
                  <a:gd name="connsiteY1" fmla="*/ 707804 h 716189"/>
                  <a:gd name="connsiteX2" fmla="*/ 31402 w 278518"/>
                  <a:gd name="connsiteY2" fmla="*/ 691888 h 716189"/>
                  <a:gd name="connsiteX3" fmla="*/ 234323 w 278518"/>
                  <a:gd name="connsiteY3" fmla="*/ 39360 h 716189"/>
                  <a:gd name="connsiteX4" fmla="*/ 250238 w 278518"/>
                  <a:gd name="connsiteY4" fmla="*/ 31402 h 716189"/>
                  <a:gd name="connsiteX5" fmla="*/ 258196 w 278518"/>
                  <a:gd name="connsiteY5" fmla="*/ 47318 h 716189"/>
                  <a:gd name="connsiteX6" fmla="*/ 55275 w 278518"/>
                  <a:gd name="connsiteY6" fmla="*/ 695867 h 716189"/>
                  <a:gd name="connsiteX7" fmla="*/ 43339 w 278518"/>
                  <a:gd name="connsiteY7" fmla="*/ 707804 h 7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518" h="716189">
                    <a:moveTo>
                      <a:pt x="43339" y="707804"/>
                    </a:moveTo>
                    <a:cubicBezTo>
                      <a:pt x="43339" y="707804"/>
                      <a:pt x="39360" y="707804"/>
                      <a:pt x="39360" y="707804"/>
                    </a:cubicBezTo>
                    <a:cubicBezTo>
                      <a:pt x="31402" y="703825"/>
                      <a:pt x="27423" y="699846"/>
                      <a:pt x="31402" y="691888"/>
                    </a:cubicBezTo>
                    <a:lnTo>
                      <a:pt x="234323" y="39360"/>
                    </a:lnTo>
                    <a:cubicBezTo>
                      <a:pt x="238301" y="31402"/>
                      <a:pt x="242280" y="27423"/>
                      <a:pt x="250238" y="31402"/>
                    </a:cubicBezTo>
                    <a:cubicBezTo>
                      <a:pt x="258196" y="35381"/>
                      <a:pt x="262174" y="39360"/>
                      <a:pt x="258196" y="47318"/>
                    </a:cubicBezTo>
                    <a:lnTo>
                      <a:pt x="55275" y="695867"/>
                    </a:lnTo>
                    <a:cubicBezTo>
                      <a:pt x="55275" y="703825"/>
                      <a:pt x="51296" y="707804"/>
                      <a:pt x="43339" y="70780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46BFEACE-F838-3B4B-91D4-9F9129D64589}"/>
                  </a:ext>
                </a:extLst>
              </p:cNvPr>
              <p:cNvSpPr/>
              <p:nvPr/>
            </p:nvSpPr>
            <p:spPr>
              <a:xfrm>
                <a:off x="4939371" y="5318662"/>
                <a:ext cx="79577" cy="79577"/>
              </a:xfrm>
              <a:custGeom>
                <a:avLst/>
                <a:gdLst>
                  <a:gd name="connsiteX0" fmla="*/ 43339 w 79576"/>
                  <a:gd name="connsiteY0" fmla="*/ 79148 h 79576"/>
                  <a:gd name="connsiteX1" fmla="*/ 39360 w 79576"/>
                  <a:gd name="connsiteY1" fmla="*/ 79148 h 79576"/>
                  <a:gd name="connsiteX2" fmla="*/ 31402 w 79576"/>
                  <a:gd name="connsiteY2" fmla="*/ 63233 h 79576"/>
                  <a:gd name="connsiteX3" fmla="*/ 39360 w 79576"/>
                  <a:gd name="connsiteY3" fmla="*/ 39360 h 79576"/>
                  <a:gd name="connsiteX4" fmla="*/ 55275 w 79576"/>
                  <a:gd name="connsiteY4" fmla="*/ 31402 h 79576"/>
                  <a:gd name="connsiteX5" fmla="*/ 63233 w 79576"/>
                  <a:gd name="connsiteY5" fmla="*/ 47318 h 79576"/>
                  <a:gd name="connsiteX6" fmla="*/ 55275 w 79576"/>
                  <a:gd name="connsiteY6" fmla="*/ 67212 h 79576"/>
                  <a:gd name="connsiteX7" fmla="*/ 43339 w 79576"/>
                  <a:gd name="connsiteY7" fmla="*/ 79148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3339" y="79148"/>
                    </a:moveTo>
                    <a:cubicBezTo>
                      <a:pt x="43339" y="79148"/>
                      <a:pt x="39360" y="79148"/>
                      <a:pt x="39360" y="79148"/>
                    </a:cubicBezTo>
                    <a:cubicBezTo>
                      <a:pt x="31402" y="75169"/>
                      <a:pt x="27423" y="71190"/>
                      <a:pt x="31402" y="63233"/>
                    </a:cubicBezTo>
                    <a:lnTo>
                      <a:pt x="39360" y="39360"/>
                    </a:lnTo>
                    <a:cubicBezTo>
                      <a:pt x="43339" y="31402"/>
                      <a:pt x="47317" y="27423"/>
                      <a:pt x="55275" y="31402"/>
                    </a:cubicBezTo>
                    <a:cubicBezTo>
                      <a:pt x="63233" y="35381"/>
                      <a:pt x="67212" y="39360"/>
                      <a:pt x="63233" y="47318"/>
                    </a:cubicBezTo>
                    <a:lnTo>
                      <a:pt x="55275" y="67212"/>
                    </a:lnTo>
                    <a:cubicBezTo>
                      <a:pt x="55275" y="75169"/>
                      <a:pt x="51296" y="79148"/>
                      <a:pt x="43339" y="7914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D9F7D0B-07F2-F74F-992A-6CC643356F54}"/>
                  </a:ext>
                </a:extLst>
              </p:cNvPr>
              <p:cNvSpPr/>
              <p:nvPr/>
            </p:nvSpPr>
            <p:spPr>
              <a:xfrm>
                <a:off x="5005958" y="5381271"/>
                <a:ext cx="79577" cy="79577"/>
              </a:xfrm>
              <a:custGeom>
                <a:avLst/>
                <a:gdLst>
                  <a:gd name="connsiteX0" fmla="*/ 44391 w 79576"/>
                  <a:gd name="connsiteY0" fmla="*/ 76222 h 79576"/>
                  <a:gd name="connsiteX1" fmla="*/ 36434 w 79576"/>
                  <a:gd name="connsiteY1" fmla="*/ 72243 h 79576"/>
                  <a:gd name="connsiteX2" fmla="*/ 32455 w 79576"/>
                  <a:gd name="connsiteY2" fmla="*/ 52349 h 79576"/>
                  <a:gd name="connsiteX3" fmla="*/ 40412 w 79576"/>
                  <a:gd name="connsiteY3" fmla="*/ 36434 h 79576"/>
                  <a:gd name="connsiteX4" fmla="*/ 60307 w 79576"/>
                  <a:gd name="connsiteY4" fmla="*/ 32455 h 79576"/>
                  <a:gd name="connsiteX5" fmla="*/ 64285 w 79576"/>
                  <a:gd name="connsiteY5" fmla="*/ 52349 h 79576"/>
                  <a:gd name="connsiteX6" fmla="*/ 56328 w 79576"/>
                  <a:gd name="connsiteY6" fmla="*/ 68264 h 79576"/>
                  <a:gd name="connsiteX7" fmla="*/ 44391 w 79576"/>
                  <a:gd name="connsiteY7" fmla="*/ 76222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4391" y="76222"/>
                    </a:moveTo>
                    <a:cubicBezTo>
                      <a:pt x="40412" y="76222"/>
                      <a:pt x="40412" y="76222"/>
                      <a:pt x="36434" y="72243"/>
                    </a:cubicBezTo>
                    <a:cubicBezTo>
                      <a:pt x="28476" y="68264"/>
                      <a:pt x="28476" y="60307"/>
                      <a:pt x="32455" y="52349"/>
                    </a:cubicBezTo>
                    <a:lnTo>
                      <a:pt x="40412" y="36434"/>
                    </a:lnTo>
                    <a:cubicBezTo>
                      <a:pt x="44391" y="28476"/>
                      <a:pt x="52349" y="28476"/>
                      <a:pt x="60307" y="32455"/>
                    </a:cubicBezTo>
                    <a:cubicBezTo>
                      <a:pt x="68264" y="36434"/>
                      <a:pt x="68264" y="44391"/>
                      <a:pt x="64285" y="52349"/>
                    </a:cubicBezTo>
                    <a:lnTo>
                      <a:pt x="56328" y="68264"/>
                    </a:lnTo>
                    <a:cubicBezTo>
                      <a:pt x="52349" y="72243"/>
                      <a:pt x="48370" y="76222"/>
                      <a:pt x="44391" y="762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3AE34EBF-D33A-5E40-9145-E638203A13D4}"/>
                  </a:ext>
                </a:extLst>
              </p:cNvPr>
              <p:cNvSpPr/>
              <p:nvPr/>
            </p:nvSpPr>
            <p:spPr>
              <a:xfrm>
                <a:off x="4869313" y="5443287"/>
                <a:ext cx="198942" cy="198942"/>
              </a:xfrm>
              <a:custGeom>
                <a:avLst/>
                <a:gdLst>
                  <a:gd name="connsiteX0" fmla="*/ 53714 w 198941"/>
                  <a:gd name="connsiteY0" fmla="*/ 177338 h 198941"/>
                  <a:gd name="connsiteX1" fmla="*/ 53714 w 198941"/>
                  <a:gd name="connsiteY1" fmla="*/ 177338 h 198941"/>
                  <a:gd name="connsiteX2" fmla="*/ 29841 w 198941"/>
                  <a:gd name="connsiteY2" fmla="*/ 165401 h 198941"/>
                  <a:gd name="connsiteX3" fmla="*/ 101460 w 198941"/>
                  <a:gd name="connsiteY3" fmla="*/ 129592 h 198941"/>
                  <a:gd name="connsiteX4" fmla="*/ 157164 w 198941"/>
                  <a:gd name="connsiteY4" fmla="*/ 57973 h 198941"/>
                  <a:gd name="connsiteX5" fmla="*/ 77587 w 198941"/>
                  <a:gd name="connsiteY5" fmla="*/ 85825 h 198941"/>
                  <a:gd name="connsiteX6" fmla="*/ 57693 w 198941"/>
                  <a:gd name="connsiteY6" fmla="*/ 85825 h 198941"/>
                  <a:gd name="connsiteX7" fmla="*/ 57693 w 198941"/>
                  <a:gd name="connsiteY7" fmla="*/ 65930 h 198941"/>
                  <a:gd name="connsiteX8" fmla="*/ 173079 w 198941"/>
                  <a:gd name="connsiteY8" fmla="*/ 30121 h 198941"/>
                  <a:gd name="connsiteX9" fmla="*/ 185016 w 198941"/>
                  <a:gd name="connsiteY9" fmla="*/ 30121 h 198941"/>
                  <a:gd name="connsiteX10" fmla="*/ 185016 w 198941"/>
                  <a:gd name="connsiteY10" fmla="*/ 42058 h 198941"/>
                  <a:gd name="connsiteX11" fmla="*/ 105439 w 198941"/>
                  <a:gd name="connsiteY11" fmla="*/ 149486 h 198941"/>
                  <a:gd name="connsiteX12" fmla="*/ 53714 w 198941"/>
                  <a:gd name="connsiteY12" fmla="*/ 177338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941" h="198941">
                    <a:moveTo>
                      <a:pt x="53714" y="177338"/>
                    </a:moveTo>
                    <a:cubicBezTo>
                      <a:pt x="57693" y="177338"/>
                      <a:pt x="57693" y="177338"/>
                      <a:pt x="53714" y="177338"/>
                    </a:cubicBezTo>
                    <a:lnTo>
                      <a:pt x="29841" y="165401"/>
                    </a:lnTo>
                    <a:cubicBezTo>
                      <a:pt x="33820" y="161423"/>
                      <a:pt x="45757" y="141528"/>
                      <a:pt x="101460" y="129592"/>
                    </a:cubicBezTo>
                    <a:cubicBezTo>
                      <a:pt x="121354" y="125613"/>
                      <a:pt x="149206" y="113676"/>
                      <a:pt x="157164" y="57973"/>
                    </a:cubicBezTo>
                    <a:cubicBezTo>
                      <a:pt x="101460" y="57973"/>
                      <a:pt x="81566" y="85825"/>
                      <a:pt x="77587" y="85825"/>
                    </a:cubicBezTo>
                    <a:cubicBezTo>
                      <a:pt x="73608" y="89803"/>
                      <a:pt x="65651" y="93782"/>
                      <a:pt x="57693" y="85825"/>
                    </a:cubicBezTo>
                    <a:cubicBezTo>
                      <a:pt x="53714" y="81846"/>
                      <a:pt x="49735" y="73888"/>
                      <a:pt x="57693" y="65930"/>
                    </a:cubicBezTo>
                    <a:cubicBezTo>
                      <a:pt x="57693" y="65930"/>
                      <a:pt x="93503" y="26142"/>
                      <a:pt x="173079" y="30121"/>
                    </a:cubicBezTo>
                    <a:lnTo>
                      <a:pt x="185016" y="30121"/>
                    </a:lnTo>
                    <a:lnTo>
                      <a:pt x="185016" y="42058"/>
                    </a:lnTo>
                    <a:cubicBezTo>
                      <a:pt x="177058" y="105719"/>
                      <a:pt x="153185" y="141528"/>
                      <a:pt x="105439" y="149486"/>
                    </a:cubicBezTo>
                    <a:cubicBezTo>
                      <a:pt x="65651" y="165401"/>
                      <a:pt x="53714" y="177338"/>
                      <a:pt x="53714" y="17733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6DD046BD-FE4B-7545-8599-0D3C07E68C97}"/>
                  </a:ext>
                </a:extLst>
              </p:cNvPr>
              <p:cNvSpPr/>
              <p:nvPr/>
            </p:nvSpPr>
            <p:spPr>
              <a:xfrm>
                <a:off x="4837482" y="553508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6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6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6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6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1"/>
                      <a:pt x="49735" y="181037"/>
                      <a:pt x="49735" y="181037"/>
                    </a:cubicBezTo>
                    <a:cubicBezTo>
                      <a:pt x="53714" y="192973"/>
                      <a:pt x="49735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1F01160-2D4E-334C-B19F-CD190D3F4365}"/>
                  </a:ext>
                </a:extLst>
              </p:cNvPr>
              <p:cNvSpPr/>
              <p:nvPr/>
            </p:nvSpPr>
            <p:spPr>
              <a:xfrm>
                <a:off x="4809630" y="5638530"/>
                <a:ext cx="198942" cy="198942"/>
              </a:xfrm>
              <a:custGeom>
                <a:avLst/>
                <a:gdLst>
                  <a:gd name="connsiteX0" fmla="*/ 41778 w 198941"/>
                  <a:gd name="connsiteY0" fmla="*/ 192973 h 198941"/>
                  <a:gd name="connsiteX1" fmla="*/ 37799 w 198941"/>
                  <a:gd name="connsiteY1" fmla="*/ 192973 h 198941"/>
                  <a:gd name="connsiteX2" fmla="*/ 29841 w 198941"/>
                  <a:gd name="connsiteY2" fmla="*/ 173079 h 198941"/>
                  <a:gd name="connsiteX3" fmla="*/ 101460 w 198941"/>
                  <a:gd name="connsiteY3" fmla="*/ 133291 h 198941"/>
                  <a:gd name="connsiteX4" fmla="*/ 161143 w 198941"/>
                  <a:gd name="connsiteY4" fmla="*/ 61672 h 198941"/>
                  <a:gd name="connsiteX5" fmla="*/ 137270 w 198941"/>
                  <a:gd name="connsiteY5" fmla="*/ 57693 h 198941"/>
                  <a:gd name="connsiteX6" fmla="*/ 121354 w 198941"/>
                  <a:gd name="connsiteY6" fmla="*/ 45757 h 198941"/>
                  <a:gd name="connsiteX7" fmla="*/ 133291 w 198941"/>
                  <a:gd name="connsiteY7" fmla="*/ 29841 h 198941"/>
                  <a:gd name="connsiteX8" fmla="*/ 181037 w 198941"/>
                  <a:gd name="connsiteY8" fmla="*/ 41778 h 198941"/>
                  <a:gd name="connsiteX9" fmla="*/ 188995 w 198941"/>
                  <a:gd name="connsiteY9" fmla="*/ 45757 h 198941"/>
                  <a:gd name="connsiteX10" fmla="*/ 188995 w 198941"/>
                  <a:gd name="connsiteY10" fmla="*/ 53714 h 198941"/>
                  <a:gd name="connsiteX11" fmla="*/ 105439 w 198941"/>
                  <a:gd name="connsiteY11" fmla="*/ 157164 h 198941"/>
                  <a:gd name="connsiteX12" fmla="*/ 49735 w 198941"/>
                  <a:gd name="connsiteY12" fmla="*/ 181037 h 198941"/>
                  <a:gd name="connsiteX13" fmla="*/ 41778 w 198941"/>
                  <a:gd name="connsiteY13" fmla="*/ 192973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98941">
                    <a:moveTo>
                      <a:pt x="41778" y="192973"/>
                    </a:moveTo>
                    <a:cubicBezTo>
                      <a:pt x="41778" y="192973"/>
                      <a:pt x="37799" y="192973"/>
                      <a:pt x="37799" y="192973"/>
                    </a:cubicBezTo>
                    <a:cubicBezTo>
                      <a:pt x="29841" y="188995"/>
                      <a:pt x="29841" y="181037"/>
                      <a:pt x="29841" y="173079"/>
                    </a:cubicBezTo>
                    <a:cubicBezTo>
                      <a:pt x="29841" y="169100"/>
                      <a:pt x="45757" y="149206"/>
                      <a:pt x="101460" y="133291"/>
                    </a:cubicBezTo>
                    <a:cubicBezTo>
                      <a:pt x="133291" y="125333"/>
                      <a:pt x="153185" y="113397"/>
                      <a:pt x="161143" y="61672"/>
                    </a:cubicBezTo>
                    <a:cubicBezTo>
                      <a:pt x="153185" y="57693"/>
                      <a:pt x="145227" y="57693"/>
                      <a:pt x="137270" y="57693"/>
                    </a:cubicBezTo>
                    <a:cubicBezTo>
                      <a:pt x="129312" y="57693"/>
                      <a:pt x="125333" y="53714"/>
                      <a:pt x="121354" y="45757"/>
                    </a:cubicBezTo>
                    <a:cubicBezTo>
                      <a:pt x="121354" y="37799"/>
                      <a:pt x="125333" y="33820"/>
                      <a:pt x="133291" y="29841"/>
                    </a:cubicBezTo>
                    <a:cubicBezTo>
                      <a:pt x="145227" y="29841"/>
                      <a:pt x="165122" y="29841"/>
                      <a:pt x="181037" y="41778"/>
                    </a:cubicBezTo>
                    <a:lnTo>
                      <a:pt x="188995" y="45757"/>
                    </a:lnTo>
                    <a:lnTo>
                      <a:pt x="188995" y="53714"/>
                    </a:lnTo>
                    <a:cubicBezTo>
                      <a:pt x="181037" y="113397"/>
                      <a:pt x="157164" y="145227"/>
                      <a:pt x="105439" y="157164"/>
                    </a:cubicBezTo>
                    <a:cubicBezTo>
                      <a:pt x="61672" y="165122"/>
                      <a:pt x="49735" y="181037"/>
                      <a:pt x="49735" y="181037"/>
                    </a:cubicBezTo>
                    <a:cubicBezTo>
                      <a:pt x="49735" y="188995"/>
                      <a:pt x="45757" y="192973"/>
                      <a:pt x="41778" y="19297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E51B405-054B-9D4A-8FF0-B50BE806F066}"/>
                  </a:ext>
                </a:extLst>
              </p:cNvPr>
              <p:cNvSpPr/>
              <p:nvPr/>
            </p:nvSpPr>
            <p:spPr>
              <a:xfrm>
                <a:off x="4793715" y="5741979"/>
                <a:ext cx="198942" cy="159153"/>
              </a:xfrm>
              <a:custGeom>
                <a:avLst/>
                <a:gdLst>
                  <a:gd name="connsiteX0" fmla="*/ 69630 w 198941"/>
                  <a:gd name="connsiteY0" fmla="*/ 149206 h 159153"/>
                  <a:gd name="connsiteX1" fmla="*/ 41778 w 198941"/>
                  <a:gd name="connsiteY1" fmla="*/ 141249 h 159153"/>
                  <a:gd name="connsiteX2" fmla="*/ 29841 w 198941"/>
                  <a:gd name="connsiteY2" fmla="*/ 121354 h 159153"/>
                  <a:gd name="connsiteX3" fmla="*/ 57693 w 198941"/>
                  <a:gd name="connsiteY3" fmla="*/ 117376 h 159153"/>
                  <a:gd name="connsiteX4" fmla="*/ 85545 w 198941"/>
                  <a:gd name="connsiteY4" fmla="*/ 121354 h 159153"/>
                  <a:gd name="connsiteX5" fmla="*/ 149206 w 198941"/>
                  <a:gd name="connsiteY5" fmla="*/ 57693 h 159153"/>
                  <a:gd name="connsiteX6" fmla="*/ 113397 w 198941"/>
                  <a:gd name="connsiteY6" fmla="*/ 57693 h 159153"/>
                  <a:gd name="connsiteX7" fmla="*/ 97481 w 198941"/>
                  <a:gd name="connsiteY7" fmla="*/ 49735 h 159153"/>
                  <a:gd name="connsiteX8" fmla="*/ 105439 w 198941"/>
                  <a:gd name="connsiteY8" fmla="*/ 33820 h 159153"/>
                  <a:gd name="connsiteX9" fmla="*/ 173079 w 198941"/>
                  <a:gd name="connsiteY9" fmla="*/ 37799 h 159153"/>
                  <a:gd name="connsiteX10" fmla="*/ 181037 w 198941"/>
                  <a:gd name="connsiteY10" fmla="*/ 41778 h 159153"/>
                  <a:gd name="connsiteX11" fmla="*/ 181037 w 198941"/>
                  <a:gd name="connsiteY11" fmla="*/ 49735 h 159153"/>
                  <a:gd name="connsiteX12" fmla="*/ 97481 w 198941"/>
                  <a:gd name="connsiteY12" fmla="*/ 145227 h 159153"/>
                  <a:gd name="connsiteX13" fmla="*/ 69630 w 198941"/>
                  <a:gd name="connsiteY13" fmla="*/ 149206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941" h="159153">
                    <a:moveTo>
                      <a:pt x="69630" y="149206"/>
                    </a:moveTo>
                    <a:cubicBezTo>
                      <a:pt x="57693" y="149206"/>
                      <a:pt x="49735" y="145227"/>
                      <a:pt x="41778" y="141249"/>
                    </a:cubicBezTo>
                    <a:cubicBezTo>
                      <a:pt x="29841" y="133291"/>
                      <a:pt x="29841" y="125333"/>
                      <a:pt x="29841" y="121354"/>
                    </a:cubicBezTo>
                    <a:lnTo>
                      <a:pt x="57693" y="117376"/>
                    </a:lnTo>
                    <a:cubicBezTo>
                      <a:pt x="57693" y="117376"/>
                      <a:pt x="65651" y="125333"/>
                      <a:pt x="85545" y="121354"/>
                    </a:cubicBezTo>
                    <a:cubicBezTo>
                      <a:pt x="121354" y="113397"/>
                      <a:pt x="141249" y="101460"/>
                      <a:pt x="149206" y="57693"/>
                    </a:cubicBezTo>
                    <a:cubicBezTo>
                      <a:pt x="137270" y="57693"/>
                      <a:pt x="117376" y="57693"/>
                      <a:pt x="113397" y="57693"/>
                    </a:cubicBezTo>
                    <a:cubicBezTo>
                      <a:pt x="105439" y="57693"/>
                      <a:pt x="97481" y="53714"/>
                      <a:pt x="97481" y="49735"/>
                    </a:cubicBezTo>
                    <a:cubicBezTo>
                      <a:pt x="97481" y="41778"/>
                      <a:pt x="97481" y="33820"/>
                      <a:pt x="105439" y="33820"/>
                    </a:cubicBezTo>
                    <a:cubicBezTo>
                      <a:pt x="113397" y="29841"/>
                      <a:pt x="153185" y="25862"/>
                      <a:pt x="173079" y="37799"/>
                    </a:cubicBezTo>
                    <a:lnTo>
                      <a:pt x="181037" y="41778"/>
                    </a:lnTo>
                    <a:lnTo>
                      <a:pt x="181037" y="49735"/>
                    </a:lnTo>
                    <a:cubicBezTo>
                      <a:pt x="173079" y="121354"/>
                      <a:pt x="137270" y="137270"/>
                      <a:pt x="97481" y="145227"/>
                    </a:cubicBezTo>
                    <a:cubicBezTo>
                      <a:pt x="81566" y="149206"/>
                      <a:pt x="73608" y="149206"/>
                      <a:pt x="69630" y="14920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088FA277-58DB-0E42-8D91-372EA52341BF}"/>
                  </a:ext>
                </a:extLst>
              </p:cNvPr>
              <p:cNvSpPr/>
              <p:nvPr/>
            </p:nvSpPr>
            <p:spPr>
              <a:xfrm>
                <a:off x="4849419" y="5336138"/>
                <a:ext cx="79577" cy="79577"/>
              </a:xfrm>
              <a:custGeom>
                <a:avLst/>
                <a:gdLst>
                  <a:gd name="connsiteX0" fmla="*/ 41778 w 79576"/>
                  <a:gd name="connsiteY0" fmla="*/ 69630 h 79576"/>
                  <a:gd name="connsiteX1" fmla="*/ 41778 w 79576"/>
                  <a:gd name="connsiteY1" fmla="*/ 69630 h 79576"/>
                  <a:gd name="connsiteX2" fmla="*/ 29841 w 79576"/>
                  <a:gd name="connsiteY2" fmla="*/ 57693 h 79576"/>
                  <a:gd name="connsiteX3" fmla="*/ 29841 w 79576"/>
                  <a:gd name="connsiteY3" fmla="*/ 41778 h 79576"/>
                  <a:gd name="connsiteX4" fmla="*/ 41778 w 79576"/>
                  <a:gd name="connsiteY4" fmla="*/ 29841 h 79576"/>
                  <a:gd name="connsiteX5" fmla="*/ 53714 w 79576"/>
                  <a:gd name="connsiteY5" fmla="*/ 41778 h 79576"/>
                  <a:gd name="connsiteX6" fmla="*/ 53714 w 79576"/>
                  <a:gd name="connsiteY6" fmla="*/ 57693 h 79576"/>
                  <a:gd name="connsiteX7" fmla="*/ 41778 w 79576"/>
                  <a:gd name="connsiteY7" fmla="*/ 69630 h 7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6" h="79576">
                    <a:moveTo>
                      <a:pt x="41778" y="69630"/>
                    </a:moveTo>
                    <a:lnTo>
                      <a:pt x="41778" y="69630"/>
                    </a:lnTo>
                    <a:cubicBezTo>
                      <a:pt x="33820" y="69630"/>
                      <a:pt x="29841" y="61672"/>
                      <a:pt x="29841" y="57693"/>
                    </a:cubicBezTo>
                    <a:lnTo>
                      <a:pt x="29841" y="41778"/>
                    </a:lnTo>
                    <a:cubicBezTo>
                      <a:pt x="29841" y="33820"/>
                      <a:pt x="33820" y="29841"/>
                      <a:pt x="41778" y="29841"/>
                    </a:cubicBezTo>
                    <a:cubicBezTo>
                      <a:pt x="49735" y="29841"/>
                      <a:pt x="53714" y="37799"/>
                      <a:pt x="53714" y="41778"/>
                    </a:cubicBezTo>
                    <a:lnTo>
                      <a:pt x="53714" y="57693"/>
                    </a:lnTo>
                    <a:cubicBezTo>
                      <a:pt x="57693" y="65651"/>
                      <a:pt x="49735" y="69630"/>
                      <a:pt x="41778" y="6963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178BEACC-00AC-624D-BC99-41DBB268E0EA}"/>
                  </a:ext>
                </a:extLst>
              </p:cNvPr>
              <p:cNvSpPr/>
              <p:nvPr/>
            </p:nvSpPr>
            <p:spPr>
              <a:xfrm>
                <a:off x="4807548" y="5383884"/>
                <a:ext cx="159153" cy="238730"/>
              </a:xfrm>
              <a:custGeom>
                <a:avLst/>
                <a:gdLst>
                  <a:gd name="connsiteX0" fmla="*/ 115479 w 159153"/>
                  <a:gd name="connsiteY0" fmla="*/ 232762 h 238729"/>
                  <a:gd name="connsiteX1" fmla="*/ 87627 w 159153"/>
                  <a:gd name="connsiteY1" fmla="*/ 224804 h 238729"/>
                  <a:gd name="connsiteX2" fmla="*/ 87627 w 159153"/>
                  <a:gd name="connsiteY2" fmla="*/ 224804 h 238729"/>
                  <a:gd name="connsiteX3" fmla="*/ 55797 w 159153"/>
                  <a:gd name="connsiteY3" fmla="*/ 177058 h 238729"/>
                  <a:gd name="connsiteX4" fmla="*/ 51818 w 159153"/>
                  <a:gd name="connsiteY4" fmla="*/ 41778 h 238729"/>
                  <a:gd name="connsiteX5" fmla="*/ 59775 w 159153"/>
                  <a:gd name="connsiteY5" fmla="*/ 29841 h 238729"/>
                  <a:gd name="connsiteX6" fmla="*/ 71712 w 159153"/>
                  <a:gd name="connsiteY6" fmla="*/ 37799 h 238729"/>
                  <a:gd name="connsiteX7" fmla="*/ 147310 w 159153"/>
                  <a:gd name="connsiteY7" fmla="*/ 133291 h 238729"/>
                  <a:gd name="connsiteX8" fmla="*/ 135373 w 159153"/>
                  <a:gd name="connsiteY8" fmla="*/ 149206 h 238729"/>
                  <a:gd name="connsiteX9" fmla="*/ 119458 w 159153"/>
                  <a:gd name="connsiteY9" fmla="*/ 137270 h 238729"/>
                  <a:gd name="connsiteX10" fmla="*/ 71712 w 159153"/>
                  <a:gd name="connsiteY10" fmla="*/ 69630 h 238729"/>
                  <a:gd name="connsiteX11" fmla="*/ 79670 w 159153"/>
                  <a:gd name="connsiteY11" fmla="*/ 161143 h 238729"/>
                  <a:gd name="connsiteX12" fmla="*/ 115479 w 159153"/>
                  <a:gd name="connsiteY12" fmla="*/ 232762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3" h="238729">
                    <a:moveTo>
                      <a:pt x="115479" y="232762"/>
                    </a:moveTo>
                    <a:lnTo>
                      <a:pt x="87627" y="224804"/>
                    </a:lnTo>
                    <a:cubicBezTo>
                      <a:pt x="87627" y="224804"/>
                      <a:pt x="87627" y="224804"/>
                      <a:pt x="87627" y="224804"/>
                    </a:cubicBezTo>
                    <a:cubicBezTo>
                      <a:pt x="87627" y="224804"/>
                      <a:pt x="87627" y="208889"/>
                      <a:pt x="55797" y="177058"/>
                    </a:cubicBezTo>
                    <a:cubicBezTo>
                      <a:pt x="23966" y="141249"/>
                      <a:pt x="19987" y="97481"/>
                      <a:pt x="51818" y="41778"/>
                    </a:cubicBezTo>
                    <a:lnTo>
                      <a:pt x="59775" y="29841"/>
                    </a:lnTo>
                    <a:lnTo>
                      <a:pt x="71712" y="37799"/>
                    </a:lnTo>
                    <a:cubicBezTo>
                      <a:pt x="139352" y="77587"/>
                      <a:pt x="143331" y="129312"/>
                      <a:pt x="147310" y="133291"/>
                    </a:cubicBezTo>
                    <a:cubicBezTo>
                      <a:pt x="147310" y="141249"/>
                      <a:pt x="143331" y="145227"/>
                      <a:pt x="135373" y="149206"/>
                    </a:cubicBezTo>
                    <a:cubicBezTo>
                      <a:pt x="127416" y="149206"/>
                      <a:pt x="123437" y="145227"/>
                      <a:pt x="119458" y="137270"/>
                    </a:cubicBezTo>
                    <a:cubicBezTo>
                      <a:pt x="119458" y="137270"/>
                      <a:pt x="115479" y="101460"/>
                      <a:pt x="71712" y="69630"/>
                    </a:cubicBezTo>
                    <a:cubicBezTo>
                      <a:pt x="47839" y="121354"/>
                      <a:pt x="63754" y="145227"/>
                      <a:pt x="79670" y="161143"/>
                    </a:cubicBezTo>
                    <a:cubicBezTo>
                      <a:pt x="115479" y="200931"/>
                      <a:pt x="115479" y="224804"/>
                      <a:pt x="115479" y="23276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29E2140-A78C-2E4A-A2DD-2ACFFDE4D80B}"/>
                  </a:ext>
                </a:extLst>
              </p:cNvPr>
              <p:cNvSpPr/>
              <p:nvPr/>
            </p:nvSpPr>
            <p:spPr>
              <a:xfrm>
                <a:off x="4773727" y="5491313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2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101554" y="236741"/>
                      <a:pt x="101554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2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2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9511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9425FC0-72A8-8540-A3CD-D5710FDA0021}"/>
                  </a:ext>
                </a:extLst>
              </p:cNvPr>
              <p:cNvSpPr/>
              <p:nvPr/>
            </p:nvSpPr>
            <p:spPr>
              <a:xfrm>
                <a:off x="4745875" y="5590784"/>
                <a:ext cx="119365" cy="238730"/>
              </a:xfrm>
              <a:custGeom>
                <a:avLst/>
                <a:gdLst>
                  <a:gd name="connsiteX0" fmla="*/ 101554 w 119364"/>
                  <a:gd name="connsiteY0" fmla="*/ 236741 h 238729"/>
                  <a:gd name="connsiteX1" fmla="*/ 101554 w 119364"/>
                  <a:gd name="connsiteY1" fmla="*/ 236741 h 238729"/>
                  <a:gd name="connsiteX2" fmla="*/ 89617 w 119364"/>
                  <a:gd name="connsiteY2" fmla="*/ 220825 h 238729"/>
                  <a:gd name="connsiteX3" fmla="*/ 89617 w 119364"/>
                  <a:gd name="connsiteY3" fmla="*/ 220825 h 238729"/>
                  <a:gd name="connsiteX4" fmla="*/ 57787 w 119364"/>
                  <a:gd name="connsiteY4" fmla="*/ 169100 h 238729"/>
                  <a:gd name="connsiteX5" fmla="*/ 49829 w 119364"/>
                  <a:gd name="connsiteY5" fmla="*/ 37799 h 238729"/>
                  <a:gd name="connsiteX6" fmla="*/ 53808 w 119364"/>
                  <a:gd name="connsiteY6" fmla="*/ 29841 h 238729"/>
                  <a:gd name="connsiteX7" fmla="*/ 61765 w 119364"/>
                  <a:gd name="connsiteY7" fmla="*/ 29841 h 238729"/>
                  <a:gd name="connsiteX8" fmla="*/ 105533 w 119364"/>
                  <a:gd name="connsiteY8" fmla="*/ 45757 h 238729"/>
                  <a:gd name="connsiteX9" fmla="*/ 109511 w 119364"/>
                  <a:gd name="connsiteY9" fmla="*/ 65651 h 238729"/>
                  <a:gd name="connsiteX10" fmla="*/ 89617 w 119364"/>
                  <a:gd name="connsiteY10" fmla="*/ 69630 h 238729"/>
                  <a:gd name="connsiteX11" fmla="*/ 69723 w 119364"/>
                  <a:gd name="connsiteY11" fmla="*/ 57693 h 238729"/>
                  <a:gd name="connsiteX12" fmla="*/ 77681 w 119364"/>
                  <a:gd name="connsiteY12" fmla="*/ 149206 h 238729"/>
                  <a:gd name="connsiteX13" fmla="*/ 117469 w 119364"/>
                  <a:gd name="connsiteY13" fmla="*/ 220825 h 238729"/>
                  <a:gd name="connsiteX14" fmla="*/ 101554 w 119364"/>
                  <a:gd name="connsiteY14" fmla="*/ 236741 h 2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238729">
                    <a:moveTo>
                      <a:pt x="101554" y="236741"/>
                    </a:moveTo>
                    <a:cubicBezTo>
                      <a:pt x="97575" y="236741"/>
                      <a:pt x="97575" y="236741"/>
                      <a:pt x="101554" y="236741"/>
                    </a:cubicBezTo>
                    <a:cubicBezTo>
                      <a:pt x="93596" y="236741"/>
                      <a:pt x="85638" y="228783"/>
                      <a:pt x="89617" y="220825"/>
                    </a:cubicBezTo>
                    <a:cubicBezTo>
                      <a:pt x="89617" y="220825"/>
                      <a:pt x="89617" y="220825"/>
                      <a:pt x="89617" y="220825"/>
                    </a:cubicBezTo>
                    <a:cubicBezTo>
                      <a:pt x="89617" y="220825"/>
                      <a:pt x="89617" y="204910"/>
                      <a:pt x="57787" y="169100"/>
                    </a:cubicBezTo>
                    <a:cubicBezTo>
                      <a:pt x="21977" y="133291"/>
                      <a:pt x="21977" y="89524"/>
                      <a:pt x="49829" y="37799"/>
                    </a:cubicBezTo>
                    <a:lnTo>
                      <a:pt x="53808" y="29841"/>
                    </a:lnTo>
                    <a:lnTo>
                      <a:pt x="61765" y="29841"/>
                    </a:lnTo>
                    <a:cubicBezTo>
                      <a:pt x="77681" y="29841"/>
                      <a:pt x="97575" y="41778"/>
                      <a:pt x="105533" y="45757"/>
                    </a:cubicBezTo>
                    <a:cubicBezTo>
                      <a:pt x="109511" y="49735"/>
                      <a:pt x="113490" y="57693"/>
                      <a:pt x="109511" y="65651"/>
                    </a:cubicBezTo>
                    <a:cubicBezTo>
                      <a:pt x="105533" y="69630"/>
                      <a:pt x="97575" y="73608"/>
                      <a:pt x="89617" y="69630"/>
                    </a:cubicBezTo>
                    <a:cubicBezTo>
                      <a:pt x="85638" y="65651"/>
                      <a:pt x="77681" y="61672"/>
                      <a:pt x="69723" y="57693"/>
                    </a:cubicBezTo>
                    <a:cubicBezTo>
                      <a:pt x="45850" y="101460"/>
                      <a:pt x="57787" y="129312"/>
                      <a:pt x="77681" y="149206"/>
                    </a:cubicBezTo>
                    <a:cubicBezTo>
                      <a:pt x="117469" y="192973"/>
                      <a:pt x="117469" y="216846"/>
                      <a:pt x="117469" y="220825"/>
                    </a:cubicBezTo>
                    <a:cubicBezTo>
                      <a:pt x="113490" y="232762"/>
                      <a:pt x="105533" y="236741"/>
                      <a:pt x="101554" y="2367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AC638FB5-FAE0-A547-8492-0BC0BE8DDE47}"/>
                  </a:ext>
                </a:extLst>
              </p:cNvPr>
              <p:cNvSpPr/>
              <p:nvPr/>
            </p:nvSpPr>
            <p:spPr>
              <a:xfrm>
                <a:off x="4717723" y="5690254"/>
                <a:ext cx="119365" cy="198942"/>
              </a:xfrm>
              <a:custGeom>
                <a:avLst/>
                <a:gdLst>
                  <a:gd name="connsiteX0" fmla="*/ 101855 w 119364"/>
                  <a:gd name="connsiteY0" fmla="*/ 188995 h 198941"/>
                  <a:gd name="connsiteX1" fmla="*/ 101855 w 119364"/>
                  <a:gd name="connsiteY1" fmla="*/ 188995 h 198941"/>
                  <a:gd name="connsiteX2" fmla="*/ 62066 w 119364"/>
                  <a:gd name="connsiteY2" fmla="*/ 165122 h 198941"/>
                  <a:gd name="connsiteX3" fmla="*/ 46151 w 119364"/>
                  <a:gd name="connsiteY3" fmla="*/ 37799 h 198941"/>
                  <a:gd name="connsiteX4" fmla="*/ 50130 w 119364"/>
                  <a:gd name="connsiteY4" fmla="*/ 29841 h 198941"/>
                  <a:gd name="connsiteX5" fmla="*/ 58088 w 119364"/>
                  <a:gd name="connsiteY5" fmla="*/ 29841 h 198941"/>
                  <a:gd name="connsiteX6" fmla="*/ 113791 w 119364"/>
                  <a:gd name="connsiteY6" fmla="*/ 65651 h 198941"/>
                  <a:gd name="connsiteX7" fmla="*/ 109812 w 119364"/>
                  <a:gd name="connsiteY7" fmla="*/ 85545 h 198941"/>
                  <a:gd name="connsiteX8" fmla="*/ 89918 w 119364"/>
                  <a:gd name="connsiteY8" fmla="*/ 81566 h 198941"/>
                  <a:gd name="connsiteX9" fmla="*/ 58088 w 119364"/>
                  <a:gd name="connsiteY9" fmla="*/ 61672 h 198941"/>
                  <a:gd name="connsiteX10" fmla="*/ 74003 w 119364"/>
                  <a:gd name="connsiteY10" fmla="*/ 149206 h 198941"/>
                  <a:gd name="connsiteX11" fmla="*/ 97876 w 119364"/>
                  <a:gd name="connsiteY11" fmla="*/ 161143 h 198941"/>
                  <a:gd name="connsiteX12" fmla="*/ 105834 w 119364"/>
                  <a:gd name="connsiteY12" fmla="*/ 169100 h 198941"/>
                  <a:gd name="connsiteX13" fmla="*/ 113791 w 119364"/>
                  <a:gd name="connsiteY13" fmla="*/ 177058 h 198941"/>
                  <a:gd name="connsiteX14" fmla="*/ 101855 w 119364"/>
                  <a:gd name="connsiteY14" fmla="*/ 188995 h 19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4" h="198941">
                    <a:moveTo>
                      <a:pt x="101855" y="188995"/>
                    </a:moveTo>
                    <a:lnTo>
                      <a:pt x="101855" y="188995"/>
                    </a:lnTo>
                    <a:cubicBezTo>
                      <a:pt x="89918" y="188995"/>
                      <a:pt x="74003" y="181037"/>
                      <a:pt x="62066" y="165122"/>
                    </a:cubicBezTo>
                    <a:cubicBezTo>
                      <a:pt x="34215" y="137270"/>
                      <a:pt x="14321" y="101460"/>
                      <a:pt x="46151" y="37799"/>
                    </a:cubicBezTo>
                    <a:lnTo>
                      <a:pt x="50130" y="29841"/>
                    </a:lnTo>
                    <a:lnTo>
                      <a:pt x="58088" y="29841"/>
                    </a:lnTo>
                    <a:cubicBezTo>
                      <a:pt x="77982" y="29841"/>
                      <a:pt x="109812" y="57693"/>
                      <a:pt x="113791" y="65651"/>
                    </a:cubicBezTo>
                    <a:cubicBezTo>
                      <a:pt x="117770" y="69630"/>
                      <a:pt x="117770" y="81566"/>
                      <a:pt x="109812" y="85545"/>
                    </a:cubicBezTo>
                    <a:cubicBezTo>
                      <a:pt x="105834" y="89524"/>
                      <a:pt x="93897" y="89524"/>
                      <a:pt x="89918" y="81566"/>
                    </a:cubicBezTo>
                    <a:cubicBezTo>
                      <a:pt x="85939" y="77587"/>
                      <a:pt x="70024" y="65651"/>
                      <a:pt x="58088" y="61672"/>
                    </a:cubicBezTo>
                    <a:cubicBezTo>
                      <a:pt x="38193" y="101460"/>
                      <a:pt x="50130" y="121354"/>
                      <a:pt x="74003" y="149206"/>
                    </a:cubicBezTo>
                    <a:cubicBezTo>
                      <a:pt x="89918" y="165122"/>
                      <a:pt x="97876" y="165122"/>
                      <a:pt x="97876" y="161143"/>
                    </a:cubicBezTo>
                    <a:lnTo>
                      <a:pt x="105834" y="169100"/>
                    </a:lnTo>
                    <a:lnTo>
                      <a:pt x="113791" y="177058"/>
                    </a:lnTo>
                    <a:cubicBezTo>
                      <a:pt x="121749" y="181037"/>
                      <a:pt x="113791" y="188995"/>
                      <a:pt x="101855" y="1889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111F517-7845-E84B-AF7E-0F66A8FA1CB1}"/>
                  </a:ext>
                </a:extLst>
              </p:cNvPr>
              <p:cNvSpPr/>
              <p:nvPr/>
            </p:nvSpPr>
            <p:spPr>
              <a:xfrm>
                <a:off x="3854713" y="4760404"/>
                <a:ext cx="1392592" cy="1392591"/>
              </a:xfrm>
              <a:custGeom>
                <a:avLst/>
                <a:gdLst>
                  <a:gd name="connsiteX0" fmla="*/ 702264 w 1392591"/>
                  <a:gd name="connsiteY0" fmla="*/ 1374687 h 1392591"/>
                  <a:gd name="connsiteX1" fmla="*/ 29841 w 1392591"/>
                  <a:gd name="connsiteY1" fmla="*/ 702264 h 1392591"/>
                  <a:gd name="connsiteX2" fmla="*/ 702264 w 1392591"/>
                  <a:gd name="connsiteY2" fmla="*/ 29841 h 1392591"/>
                  <a:gd name="connsiteX3" fmla="*/ 1374687 w 1392591"/>
                  <a:gd name="connsiteY3" fmla="*/ 702264 h 1392591"/>
                  <a:gd name="connsiteX4" fmla="*/ 702264 w 1392591"/>
                  <a:gd name="connsiteY4" fmla="*/ 1374687 h 1392591"/>
                  <a:gd name="connsiteX5" fmla="*/ 702264 w 1392591"/>
                  <a:gd name="connsiteY5" fmla="*/ 97481 h 1392591"/>
                  <a:gd name="connsiteX6" fmla="*/ 97481 w 1392591"/>
                  <a:gd name="connsiteY6" fmla="*/ 702264 h 1392591"/>
                  <a:gd name="connsiteX7" fmla="*/ 702264 w 1392591"/>
                  <a:gd name="connsiteY7" fmla="*/ 1307046 h 1392591"/>
                  <a:gd name="connsiteX8" fmla="*/ 1307046 w 1392591"/>
                  <a:gd name="connsiteY8" fmla="*/ 702264 h 1392591"/>
                  <a:gd name="connsiteX9" fmla="*/ 702264 w 1392591"/>
                  <a:gd name="connsiteY9" fmla="*/ 97481 h 13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591" h="1392591">
                    <a:moveTo>
                      <a:pt x="702264" y="1374687"/>
                    </a:moveTo>
                    <a:cubicBezTo>
                      <a:pt x="332232" y="1374687"/>
                      <a:pt x="29841" y="1072295"/>
                      <a:pt x="29841" y="702264"/>
                    </a:cubicBezTo>
                    <a:cubicBezTo>
                      <a:pt x="29841" y="332232"/>
                      <a:pt x="332232" y="29841"/>
                      <a:pt x="702264" y="29841"/>
                    </a:cubicBezTo>
                    <a:cubicBezTo>
                      <a:pt x="1072295" y="29841"/>
                      <a:pt x="1374687" y="332232"/>
                      <a:pt x="1374687" y="702264"/>
                    </a:cubicBezTo>
                    <a:cubicBezTo>
                      <a:pt x="1374687" y="1072295"/>
                      <a:pt x="1072295" y="1374687"/>
                      <a:pt x="702264" y="1374687"/>
                    </a:cubicBezTo>
                    <a:moveTo>
                      <a:pt x="702264" y="97481"/>
                    </a:moveTo>
                    <a:cubicBezTo>
                      <a:pt x="368042" y="97481"/>
                      <a:pt x="97481" y="368042"/>
                      <a:pt x="97481" y="702264"/>
                    </a:cubicBezTo>
                    <a:cubicBezTo>
                      <a:pt x="97481" y="1036486"/>
                      <a:pt x="368042" y="1307046"/>
                      <a:pt x="702264" y="1307046"/>
                    </a:cubicBezTo>
                    <a:cubicBezTo>
                      <a:pt x="1036486" y="1307046"/>
                      <a:pt x="1307046" y="1036486"/>
                      <a:pt x="1307046" y="702264"/>
                    </a:cubicBezTo>
                    <a:cubicBezTo>
                      <a:pt x="1307046" y="368042"/>
                      <a:pt x="1036486" y="97481"/>
                      <a:pt x="702264" y="97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1EE81F0-72D7-0C4F-BD0F-B54339B95FBF}"/>
                </a:ext>
              </a:extLst>
            </p:cNvPr>
            <p:cNvGrpSpPr/>
            <p:nvPr userDrawn="1"/>
          </p:nvGrpSpPr>
          <p:grpSpPr>
            <a:xfrm>
              <a:off x="10574034" y="4539118"/>
              <a:ext cx="1135678" cy="1018814"/>
              <a:chOff x="7373228" y="5002870"/>
              <a:chExt cx="1507977" cy="1352803"/>
            </a:xfrm>
            <a:solidFill>
              <a:schemeClr val="bg1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8D1FB714-E644-D547-AC7D-312837B3FA71}"/>
                  </a:ext>
                </a:extLst>
              </p:cNvPr>
              <p:cNvSpPr/>
              <p:nvPr/>
            </p:nvSpPr>
            <p:spPr>
              <a:xfrm>
                <a:off x="7393122" y="5749895"/>
                <a:ext cx="755978" cy="557036"/>
              </a:xfrm>
              <a:custGeom>
                <a:avLst/>
                <a:gdLst>
                  <a:gd name="connsiteX0" fmla="*/ 29841 w 755978"/>
                  <a:gd name="connsiteY0" fmla="*/ 29841 h 557036"/>
                  <a:gd name="connsiteX1" fmla="*/ 192973 w 755978"/>
                  <a:gd name="connsiteY1" fmla="*/ 260613 h 557036"/>
                  <a:gd name="connsiteX2" fmla="*/ 726137 w 755978"/>
                  <a:gd name="connsiteY2" fmla="*/ 563005 h 557036"/>
                  <a:gd name="connsiteX3" fmla="*/ 105439 w 755978"/>
                  <a:gd name="connsiteY3" fmla="*/ 49735 h 557036"/>
                  <a:gd name="connsiteX4" fmla="*/ 29841 w 755978"/>
                  <a:gd name="connsiteY4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978" h="557036">
                    <a:moveTo>
                      <a:pt x="29841" y="29841"/>
                    </a:moveTo>
                    <a:cubicBezTo>
                      <a:pt x="113397" y="105439"/>
                      <a:pt x="153185" y="188995"/>
                      <a:pt x="192973" y="260613"/>
                    </a:cubicBezTo>
                    <a:cubicBezTo>
                      <a:pt x="268571" y="407830"/>
                      <a:pt x="332232" y="535153"/>
                      <a:pt x="726137" y="563005"/>
                    </a:cubicBezTo>
                    <a:cubicBezTo>
                      <a:pt x="666454" y="475470"/>
                      <a:pt x="427724" y="145227"/>
                      <a:pt x="105439" y="49735"/>
                    </a:cubicBezTo>
                    <a:lnTo>
                      <a:pt x="29841" y="298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A0E5F24-F8DA-EF49-8293-9179C28B821D}"/>
                  </a:ext>
                </a:extLst>
              </p:cNvPr>
              <p:cNvSpPr/>
              <p:nvPr/>
            </p:nvSpPr>
            <p:spPr>
              <a:xfrm>
                <a:off x="7373228" y="5682255"/>
                <a:ext cx="795766" cy="557036"/>
              </a:xfrm>
              <a:custGeom>
                <a:avLst/>
                <a:gdLst>
                  <a:gd name="connsiteX0" fmla="*/ 328254 w 795766"/>
                  <a:gd name="connsiteY0" fmla="*/ 29841 h 557036"/>
                  <a:gd name="connsiteX1" fmla="*/ 328254 w 795766"/>
                  <a:gd name="connsiteY1" fmla="*/ 29841 h 557036"/>
                  <a:gd name="connsiteX2" fmla="*/ 29841 w 795766"/>
                  <a:gd name="connsiteY2" fmla="*/ 77587 h 557036"/>
                  <a:gd name="connsiteX3" fmla="*/ 45757 w 795766"/>
                  <a:gd name="connsiteY3" fmla="*/ 89524 h 557036"/>
                  <a:gd name="connsiteX4" fmla="*/ 129312 w 795766"/>
                  <a:gd name="connsiteY4" fmla="*/ 93502 h 557036"/>
                  <a:gd name="connsiteX5" fmla="*/ 387936 w 795766"/>
                  <a:gd name="connsiteY5" fmla="*/ 173079 h 557036"/>
                  <a:gd name="connsiteX6" fmla="*/ 610751 w 795766"/>
                  <a:gd name="connsiteY6" fmla="*/ 332232 h 557036"/>
                  <a:gd name="connsiteX7" fmla="*/ 801735 w 795766"/>
                  <a:gd name="connsiteY7" fmla="*/ 531174 h 557036"/>
                  <a:gd name="connsiteX8" fmla="*/ 670433 w 795766"/>
                  <a:gd name="connsiteY8" fmla="*/ 165121 h 557036"/>
                  <a:gd name="connsiteX9" fmla="*/ 328254 w 795766"/>
                  <a:gd name="connsiteY9" fmla="*/ 29841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5766" h="557036">
                    <a:moveTo>
                      <a:pt x="328254" y="29841"/>
                    </a:moveTo>
                    <a:lnTo>
                      <a:pt x="328254" y="29841"/>
                    </a:lnTo>
                    <a:cubicBezTo>
                      <a:pt x="240719" y="29841"/>
                      <a:pt x="137270" y="45756"/>
                      <a:pt x="29841" y="77587"/>
                    </a:cubicBezTo>
                    <a:cubicBezTo>
                      <a:pt x="33820" y="81566"/>
                      <a:pt x="37799" y="85545"/>
                      <a:pt x="45757" y="89524"/>
                    </a:cubicBezTo>
                    <a:lnTo>
                      <a:pt x="129312" y="93502"/>
                    </a:lnTo>
                    <a:cubicBezTo>
                      <a:pt x="208889" y="97481"/>
                      <a:pt x="296423" y="121354"/>
                      <a:pt x="387936" y="173079"/>
                    </a:cubicBezTo>
                    <a:cubicBezTo>
                      <a:pt x="459555" y="212867"/>
                      <a:pt x="535153" y="264592"/>
                      <a:pt x="610751" y="332232"/>
                    </a:cubicBezTo>
                    <a:cubicBezTo>
                      <a:pt x="698285" y="411809"/>
                      <a:pt x="769904" y="487407"/>
                      <a:pt x="801735" y="531174"/>
                    </a:cubicBezTo>
                    <a:cubicBezTo>
                      <a:pt x="797756" y="455576"/>
                      <a:pt x="781840" y="284486"/>
                      <a:pt x="670433" y="165121"/>
                    </a:cubicBezTo>
                    <a:cubicBezTo>
                      <a:pt x="590857" y="73608"/>
                      <a:pt x="475470" y="29841"/>
                      <a:pt x="328254" y="2984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1282BB52-99CC-1A40-B491-F0288B97F484}"/>
                  </a:ext>
                </a:extLst>
              </p:cNvPr>
              <p:cNvSpPr/>
              <p:nvPr/>
            </p:nvSpPr>
            <p:spPr>
              <a:xfrm>
                <a:off x="7528402" y="5002870"/>
                <a:ext cx="1352803" cy="1352803"/>
              </a:xfrm>
              <a:custGeom>
                <a:avLst/>
                <a:gdLst>
                  <a:gd name="connsiteX0" fmla="*/ 829587 w 1352802"/>
                  <a:gd name="connsiteY0" fmla="*/ 44762 h 1352802"/>
                  <a:gd name="connsiteX1" fmla="*/ 821629 w 1352802"/>
                  <a:gd name="connsiteY1" fmla="*/ 44762 h 1352802"/>
                  <a:gd name="connsiteX2" fmla="*/ 531174 w 1352802"/>
                  <a:gd name="connsiteY2" fmla="*/ 44762 h 1352802"/>
                  <a:gd name="connsiteX3" fmla="*/ 531174 w 1352802"/>
                  <a:gd name="connsiteY3" fmla="*/ 44762 h 1352802"/>
                  <a:gd name="connsiteX4" fmla="*/ 531174 w 1352802"/>
                  <a:gd name="connsiteY4" fmla="*/ 44762 h 1352802"/>
                  <a:gd name="connsiteX5" fmla="*/ 523216 w 1352802"/>
                  <a:gd name="connsiteY5" fmla="*/ 44762 h 1352802"/>
                  <a:gd name="connsiteX6" fmla="*/ 29841 w 1352802"/>
                  <a:gd name="connsiteY6" fmla="*/ 597820 h 1352802"/>
                  <a:gd name="connsiteX7" fmla="*/ 101460 w 1352802"/>
                  <a:gd name="connsiteY7" fmla="*/ 593841 h 1352802"/>
                  <a:gd name="connsiteX8" fmla="*/ 216846 w 1352802"/>
                  <a:gd name="connsiteY8" fmla="*/ 327259 h 1352802"/>
                  <a:gd name="connsiteX9" fmla="*/ 224804 w 1352802"/>
                  <a:gd name="connsiteY9" fmla="*/ 315322 h 1352802"/>
                  <a:gd name="connsiteX10" fmla="*/ 236740 w 1352802"/>
                  <a:gd name="connsiteY10" fmla="*/ 323280 h 1352802"/>
                  <a:gd name="connsiteX11" fmla="*/ 372021 w 1352802"/>
                  <a:gd name="connsiteY11" fmla="*/ 398878 h 1352802"/>
                  <a:gd name="connsiteX12" fmla="*/ 383957 w 1352802"/>
                  <a:gd name="connsiteY12" fmla="*/ 402857 h 1352802"/>
                  <a:gd name="connsiteX13" fmla="*/ 379978 w 1352802"/>
                  <a:gd name="connsiteY13" fmla="*/ 414793 h 1352802"/>
                  <a:gd name="connsiteX14" fmla="*/ 336211 w 1352802"/>
                  <a:gd name="connsiteY14" fmla="*/ 617714 h 1352802"/>
                  <a:gd name="connsiteX15" fmla="*/ 372021 w 1352802"/>
                  <a:gd name="connsiteY15" fmla="*/ 629650 h 1352802"/>
                  <a:gd name="connsiteX16" fmla="*/ 411809 w 1352802"/>
                  <a:gd name="connsiteY16" fmla="*/ 426730 h 1352802"/>
                  <a:gd name="connsiteX17" fmla="*/ 415788 w 1352802"/>
                  <a:gd name="connsiteY17" fmla="*/ 414793 h 1352802"/>
                  <a:gd name="connsiteX18" fmla="*/ 427724 w 1352802"/>
                  <a:gd name="connsiteY18" fmla="*/ 418772 h 1352802"/>
                  <a:gd name="connsiteX19" fmla="*/ 634624 w 1352802"/>
                  <a:gd name="connsiteY19" fmla="*/ 454582 h 1352802"/>
                  <a:gd name="connsiteX20" fmla="*/ 646560 w 1352802"/>
                  <a:gd name="connsiteY20" fmla="*/ 454582 h 1352802"/>
                  <a:gd name="connsiteX21" fmla="*/ 646560 w 1352802"/>
                  <a:gd name="connsiteY21" fmla="*/ 665460 h 1352802"/>
                  <a:gd name="connsiteX22" fmla="*/ 451597 w 1352802"/>
                  <a:gd name="connsiteY22" fmla="*/ 665460 h 1352802"/>
                  <a:gd name="connsiteX23" fmla="*/ 507301 w 1352802"/>
                  <a:gd name="connsiteY23" fmla="*/ 701269 h 1352802"/>
                  <a:gd name="connsiteX24" fmla="*/ 646560 w 1352802"/>
                  <a:gd name="connsiteY24" fmla="*/ 701269 h 1352802"/>
                  <a:gd name="connsiteX25" fmla="*/ 646560 w 1352802"/>
                  <a:gd name="connsiteY25" fmla="*/ 856444 h 1352802"/>
                  <a:gd name="connsiteX26" fmla="*/ 694306 w 1352802"/>
                  <a:gd name="connsiteY26" fmla="*/ 951936 h 1352802"/>
                  <a:gd name="connsiteX27" fmla="*/ 698285 w 1352802"/>
                  <a:gd name="connsiteY27" fmla="*/ 951936 h 1352802"/>
                  <a:gd name="connsiteX28" fmla="*/ 893248 w 1352802"/>
                  <a:gd name="connsiteY28" fmla="*/ 983766 h 1352802"/>
                  <a:gd name="connsiteX29" fmla="*/ 909163 w 1352802"/>
                  <a:gd name="connsiteY29" fmla="*/ 987745 h 1352802"/>
                  <a:gd name="connsiteX30" fmla="*/ 901205 w 1352802"/>
                  <a:gd name="connsiteY30" fmla="*/ 1003660 h 1352802"/>
                  <a:gd name="connsiteX31" fmla="*/ 746031 w 1352802"/>
                  <a:gd name="connsiteY31" fmla="*/ 1194644 h 1352802"/>
                  <a:gd name="connsiteX32" fmla="*/ 750010 w 1352802"/>
                  <a:gd name="connsiteY32" fmla="*/ 1238412 h 1352802"/>
                  <a:gd name="connsiteX33" fmla="*/ 769904 w 1352802"/>
                  <a:gd name="connsiteY33" fmla="*/ 1222496 h 1352802"/>
                  <a:gd name="connsiteX34" fmla="*/ 937015 w 1352802"/>
                  <a:gd name="connsiteY34" fmla="*/ 1011618 h 1352802"/>
                  <a:gd name="connsiteX35" fmla="*/ 944973 w 1352802"/>
                  <a:gd name="connsiteY35" fmla="*/ 999682 h 1352802"/>
                  <a:gd name="connsiteX36" fmla="*/ 956909 w 1352802"/>
                  <a:gd name="connsiteY36" fmla="*/ 1003660 h 1352802"/>
                  <a:gd name="connsiteX37" fmla="*/ 1076274 w 1352802"/>
                  <a:gd name="connsiteY37" fmla="*/ 1067322 h 1352802"/>
                  <a:gd name="connsiteX38" fmla="*/ 1092189 w 1352802"/>
                  <a:gd name="connsiteY38" fmla="*/ 1079258 h 1352802"/>
                  <a:gd name="connsiteX39" fmla="*/ 1080253 w 1352802"/>
                  <a:gd name="connsiteY39" fmla="*/ 1091195 h 1352802"/>
                  <a:gd name="connsiteX40" fmla="*/ 781840 w 1352802"/>
                  <a:gd name="connsiteY40" fmla="*/ 1246369 h 1352802"/>
                  <a:gd name="connsiteX41" fmla="*/ 750010 w 1352802"/>
                  <a:gd name="connsiteY41" fmla="*/ 1254327 h 1352802"/>
                  <a:gd name="connsiteX42" fmla="*/ 750010 w 1352802"/>
                  <a:gd name="connsiteY42" fmla="*/ 1282179 h 1352802"/>
                  <a:gd name="connsiteX43" fmla="*/ 746031 w 1352802"/>
                  <a:gd name="connsiteY43" fmla="*/ 1325946 h 1352802"/>
                  <a:gd name="connsiteX44" fmla="*/ 817650 w 1352802"/>
                  <a:gd name="connsiteY44" fmla="*/ 1314009 h 1352802"/>
                  <a:gd name="connsiteX45" fmla="*/ 825608 w 1352802"/>
                  <a:gd name="connsiteY45" fmla="*/ 1314009 h 1352802"/>
                  <a:gd name="connsiteX46" fmla="*/ 1326941 w 1352802"/>
                  <a:gd name="connsiteY46" fmla="*/ 677396 h 1352802"/>
                  <a:gd name="connsiteX47" fmla="*/ 829587 w 1352802"/>
                  <a:gd name="connsiteY47" fmla="*/ 44762 h 1352802"/>
                  <a:gd name="connsiteX48" fmla="*/ 403851 w 1352802"/>
                  <a:gd name="connsiteY48" fmla="*/ 359090 h 1352802"/>
                  <a:gd name="connsiteX49" fmla="*/ 399873 w 1352802"/>
                  <a:gd name="connsiteY49" fmla="*/ 371026 h 1352802"/>
                  <a:gd name="connsiteX50" fmla="*/ 387936 w 1352802"/>
                  <a:gd name="connsiteY50" fmla="*/ 367047 h 1352802"/>
                  <a:gd name="connsiteX51" fmla="*/ 264592 w 1352802"/>
                  <a:gd name="connsiteY51" fmla="*/ 299407 h 1352802"/>
                  <a:gd name="connsiteX52" fmla="*/ 252656 w 1352802"/>
                  <a:gd name="connsiteY52" fmla="*/ 291449 h 1352802"/>
                  <a:gd name="connsiteX53" fmla="*/ 264592 w 1352802"/>
                  <a:gd name="connsiteY53" fmla="*/ 279513 h 1352802"/>
                  <a:gd name="connsiteX54" fmla="*/ 570962 w 1352802"/>
                  <a:gd name="connsiteY54" fmla="*/ 112402 h 1352802"/>
                  <a:gd name="connsiteX55" fmla="*/ 630645 w 1352802"/>
                  <a:gd name="connsiteY55" fmla="*/ 100465 h 1352802"/>
                  <a:gd name="connsiteX56" fmla="*/ 582899 w 1352802"/>
                  <a:gd name="connsiteY56" fmla="*/ 140254 h 1352802"/>
                  <a:gd name="connsiteX57" fmla="*/ 403851 w 1352802"/>
                  <a:gd name="connsiteY57" fmla="*/ 359090 h 1352802"/>
                  <a:gd name="connsiteX58" fmla="*/ 650539 w 1352802"/>
                  <a:gd name="connsiteY58" fmla="*/ 426730 h 1352802"/>
                  <a:gd name="connsiteX59" fmla="*/ 634624 w 1352802"/>
                  <a:gd name="connsiteY59" fmla="*/ 426730 h 1352802"/>
                  <a:gd name="connsiteX60" fmla="*/ 443640 w 1352802"/>
                  <a:gd name="connsiteY60" fmla="*/ 390920 h 1352802"/>
                  <a:gd name="connsiteX61" fmla="*/ 427724 w 1352802"/>
                  <a:gd name="connsiteY61" fmla="*/ 386941 h 1352802"/>
                  <a:gd name="connsiteX62" fmla="*/ 435682 w 1352802"/>
                  <a:gd name="connsiteY62" fmla="*/ 371026 h 1352802"/>
                  <a:gd name="connsiteX63" fmla="*/ 626666 w 1352802"/>
                  <a:gd name="connsiteY63" fmla="*/ 144233 h 1352802"/>
                  <a:gd name="connsiteX64" fmla="*/ 650539 w 1352802"/>
                  <a:gd name="connsiteY64" fmla="*/ 128317 h 1352802"/>
                  <a:gd name="connsiteX65" fmla="*/ 650539 w 1352802"/>
                  <a:gd name="connsiteY65" fmla="*/ 426730 h 1352802"/>
                  <a:gd name="connsiteX66" fmla="*/ 1131978 w 1352802"/>
                  <a:gd name="connsiteY66" fmla="*/ 315322 h 1352802"/>
                  <a:gd name="connsiteX67" fmla="*/ 1139935 w 1352802"/>
                  <a:gd name="connsiteY67" fmla="*/ 327259 h 1352802"/>
                  <a:gd name="connsiteX68" fmla="*/ 1259300 w 1352802"/>
                  <a:gd name="connsiteY68" fmla="*/ 657502 h 1352802"/>
                  <a:gd name="connsiteX69" fmla="*/ 1259300 w 1352802"/>
                  <a:gd name="connsiteY69" fmla="*/ 673417 h 1352802"/>
                  <a:gd name="connsiteX70" fmla="*/ 1016592 w 1352802"/>
                  <a:gd name="connsiteY70" fmla="*/ 673417 h 1352802"/>
                  <a:gd name="connsiteX71" fmla="*/ 1016592 w 1352802"/>
                  <a:gd name="connsiteY71" fmla="*/ 657502 h 1352802"/>
                  <a:gd name="connsiteX72" fmla="*/ 972824 w 1352802"/>
                  <a:gd name="connsiteY72" fmla="*/ 418772 h 1352802"/>
                  <a:gd name="connsiteX73" fmla="*/ 968846 w 1352802"/>
                  <a:gd name="connsiteY73" fmla="*/ 406836 h 1352802"/>
                  <a:gd name="connsiteX74" fmla="*/ 980782 w 1352802"/>
                  <a:gd name="connsiteY74" fmla="*/ 402857 h 1352802"/>
                  <a:gd name="connsiteX75" fmla="*/ 1116062 w 1352802"/>
                  <a:gd name="connsiteY75" fmla="*/ 323280 h 1352802"/>
                  <a:gd name="connsiteX76" fmla="*/ 1131978 w 1352802"/>
                  <a:gd name="connsiteY76" fmla="*/ 315322 h 1352802"/>
                  <a:gd name="connsiteX77" fmla="*/ 785819 w 1352802"/>
                  <a:gd name="connsiteY77" fmla="*/ 108423 h 1352802"/>
                  <a:gd name="connsiteX78" fmla="*/ 1096168 w 1352802"/>
                  <a:gd name="connsiteY78" fmla="*/ 275534 h 1352802"/>
                  <a:gd name="connsiteX79" fmla="*/ 1108105 w 1352802"/>
                  <a:gd name="connsiteY79" fmla="*/ 287471 h 1352802"/>
                  <a:gd name="connsiteX80" fmla="*/ 1096168 w 1352802"/>
                  <a:gd name="connsiteY80" fmla="*/ 295428 h 1352802"/>
                  <a:gd name="connsiteX81" fmla="*/ 972824 w 1352802"/>
                  <a:gd name="connsiteY81" fmla="*/ 367047 h 1352802"/>
                  <a:gd name="connsiteX82" fmla="*/ 960888 w 1352802"/>
                  <a:gd name="connsiteY82" fmla="*/ 371026 h 1352802"/>
                  <a:gd name="connsiteX83" fmla="*/ 956909 w 1352802"/>
                  <a:gd name="connsiteY83" fmla="*/ 359090 h 1352802"/>
                  <a:gd name="connsiteX84" fmla="*/ 781840 w 1352802"/>
                  <a:gd name="connsiteY84" fmla="*/ 132296 h 1352802"/>
                  <a:gd name="connsiteX85" fmla="*/ 734094 w 1352802"/>
                  <a:gd name="connsiteY85" fmla="*/ 96487 h 1352802"/>
                  <a:gd name="connsiteX86" fmla="*/ 785819 w 1352802"/>
                  <a:gd name="connsiteY86" fmla="*/ 108423 h 1352802"/>
                  <a:gd name="connsiteX87" fmla="*/ 690327 w 1352802"/>
                  <a:gd name="connsiteY87" fmla="*/ 120360 h 1352802"/>
                  <a:gd name="connsiteX88" fmla="*/ 714200 w 1352802"/>
                  <a:gd name="connsiteY88" fmla="*/ 132296 h 1352802"/>
                  <a:gd name="connsiteX89" fmla="*/ 917121 w 1352802"/>
                  <a:gd name="connsiteY89" fmla="*/ 367047 h 1352802"/>
                  <a:gd name="connsiteX90" fmla="*/ 925078 w 1352802"/>
                  <a:gd name="connsiteY90" fmla="*/ 382963 h 1352802"/>
                  <a:gd name="connsiteX91" fmla="*/ 909163 w 1352802"/>
                  <a:gd name="connsiteY91" fmla="*/ 386941 h 1352802"/>
                  <a:gd name="connsiteX92" fmla="*/ 706243 w 1352802"/>
                  <a:gd name="connsiteY92" fmla="*/ 422751 h 1352802"/>
                  <a:gd name="connsiteX93" fmla="*/ 690327 w 1352802"/>
                  <a:gd name="connsiteY93" fmla="*/ 422751 h 1352802"/>
                  <a:gd name="connsiteX94" fmla="*/ 690327 w 1352802"/>
                  <a:gd name="connsiteY94" fmla="*/ 120360 h 1352802"/>
                  <a:gd name="connsiteX95" fmla="*/ 690327 w 1352802"/>
                  <a:gd name="connsiteY95" fmla="*/ 462539 h 1352802"/>
                  <a:gd name="connsiteX96" fmla="*/ 706243 w 1352802"/>
                  <a:gd name="connsiteY96" fmla="*/ 462539 h 1352802"/>
                  <a:gd name="connsiteX97" fmla="*/ 925078 w 1352802"/>
                  <a:gd name="connsiteY97" fmla="*/ 426730 h 1352802"/>
                  <a:gd name="connsiteX98" fmla="*/ 937015 w 1352802"/>
                  <a:gd name="connsiteY98" fmla="*/ 422751 h 1352802"/>
                  <a:gd name="connsiteX99" fmla="*/ 940994 w 1352802"/>
                  <a:gd name="connsiteY99" fmla="*/ 434687 h 1352802"/>
                  <a:gd name="connsiteX100" fmla="*/ 980782 w 1352802"/>
                  <a:gd name="connsiteY100" fmla="*/ 657502 h 1352802"/>
                  <a:gd name="connsiteX101" fmla="*/ 980782 w 1352802"/>
                  <a:gd name="connsiteY101" fmla="*/ 673417 h 1352802"/>
                  <a:gd name="connsiteX102" fmla="*/ 686348 w 1352802"/>
                  <a:gd name="connsiteY102" fmla="*/ 673417 h 1352802"/>
                  <a:gd name="connsiteX103" fmla="*/ 686348 w 1352802"/>
                  <a:gd name="connsiteY103" fmla="*/ 462539 h 1352802"/>
                  <a:gd name="connsiteX104" fmla="*/ 933036 w 1352802"/>
                  <a:gd name="connsiteY104" fmla="*/ 951936 h 1352802"/>
                  <a:gd name="connsiteX105" fmla="*/ 929057 w 1352802"/>
                  <a:gd name="connsiteY105" fmla="*/ 963872 h 1352802"/>
                  <a:gd name="connsiteX106" fmla="*/ 917121 w 1352802"/>
                  <a:gd name="connsiteY106" fmla="*/ 959893 h 1352802"/>
                  <a:gd name="connsiteX107" fmla="*/ 702264 w 1352802"/>
                  <a:gd name="connsiteY107" fmla="*/ 924084 h 1352802"/>
                  <a:gd name="connsiteX108" fmla="*/ 686348 w 1352802"/>
                  <a:gd name="connsiteY108" fmla="*/ 924084 h 1352802"/>
                  <a:gd name="connsiteX109" fmla="*/ 686348 w 1352802"/>
                  <a:gd name="connsiteY109" fmla="*/ 709227 h 1352802"/>
                  <a:gd name="connsiteX110" fmla="*/ 980782 w 1352802"/>
                  <a:gd name="connsiteY110" fmla="*/ 709227 h 1352802"/>
                  <a:gd name="connsiteX111" fmla="*/ 980782 w 1352802"/>
                  <a:gd name="connsiteY111" fmla="*/ 725142 h 1352802"/>
                  <a:gd name="connsiteX112" fmla="*/ 933036 w 1352802"/>
                  <a:gd name="connsiteY112" fmla="*/ 951936 h 1352802"/>
                  <a:gd name="connsiteX113" fmla="*/ 1259300 w 1352802"/>
                  <a:gd name="connsiteY113" fmla="*/ 725142 h 1352802"/>
                  <a:gd name="connsiteX114" fmla="*/ 1127999 w 1352802"/>
                  <a:gd name="connsiteY114" fmla="*/ 1051406 h 1352802"/>
                  <a:gd name="connsiteX115" fmla="*/ 1120041 w 1352802"/>
                  <a:gd name="connsiteY115" fmla="*/ 1063343 h 1352802"/>
                  <a:gd name="connsiteX116" fmla="*/ 1108105 w 1352802"/>
                  <a:gd name="connsiteY116" fmla="*/ 1055385 h 1352802"/>
                  <a:gd name="connsiteX117" fmla="*/ 976803 w 1352802"/>
                  <a:gd name="connsiteY117" fmla="*/ 983766 h 1352802"/>
                  <a:gd name="connsiteX118" fmla="*/ 964867 w 1352802"/>
                  <a:gd name="connsiteY118" fmla="*/ 979787 h 1352802"/>
                  <a:gd name="connsiteX119" fmla="*/ 968846 w 1352802"/>
                  <a:gd name="connsiteY119" fmla="*/ 967851 h 1352802"/>
                  <a:gd name="connsiteX120" fmla="*/ 1016592 w 1352802"/>
                  <a:gd name="connsiteY120" fmla="*/ 729121 h 1352802"/>
                  <a:gd name="connsiteX121" fmla="*/ 1016592 w 1352802"/>
                  <a:gd name="connsiteY121" fmla="*/ 717185 h 1352802"/>
                  <a:gd name="connsiteX122" fmla="*/ 1259300 w 1352802"/>
                  <a:gd name="connsiteY122" fmla="*/ 717185 h 1352802"/>
                  <a:gd name="connsiteX123" fmla="*/ 1259300 w 1352802"/>
                  <a:gd name="connsiteY123" fmla="*/ 725142 h 135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352802" h="1352802">
                    <a:moveTo>
                      <a:pt x="829587" y="44762"/>
                    </a:moveTo>
                    <a:lnTo>
                      <a:pt x="821629" y="44762"/>
                    </a:lnTo>
                    <a:cubicBezTo>
                      <a:pt x="726137" y="24868"/>
                      <a:pt x="626666" y="24868"/>
                      <a:pt x="531174" y="44762"/>
                    </a:cubicBezTo>
                    <a:lnTo>
                      <a:pt x="531174" y="44762"/>
                    </a:lnTo>
                    <a:lnTo>
                      <a:pt x="531174" y="44762"/>
                    </a:lnTo>
                    <a:lnTo>
                      <a:pt x="523216" y="44762"/>
                    </a:lnTo>
                    <a:cubicBezTo>
                      <a:pt x="260613" y="108423"/>
                      <a:pt x="61672" y="331238"/>
                      <a:pt x="29841" y="597820"/>
                    </a:cubicBezTo>
                    <a:cubicBezTo>
                      <a:pt x="53714" y="593841"/>
                      <a:pt x="77587" y="593841"/>
                      <a:pt x="101460" y="593841"/>
                    </a:cubicBezTo>
                    <a:cubicBezTo>
                      <a:pt x="117376" y="498349"/>
                      <a:pt x="157164" y="402857"/>
                      <a:pt x="216846" y="327259"/>
                    </a:cubicBezTo>
                    <a:lnTo>
                      <a:pt x="224804" y="315322"/>
                    </a:lnTo>
                    <a:lnTo>
                      <a:pt x="236740" y="323280"/>
                    </a:lnTo>
                    <a:cubicBezTo>
                      <a:pt x="276529" y="355111"/>
                      <a:pt x="320296" y="378984"/>
                      <a:pt x="372021" y="398878"/>
                    </a:cubicBezTo>
                    <a:lnTo>
                      <a:pt x="383957" y="402857"/>
                    </a:lnTo>
                    <a:lnTo>
                      <a:pt x="379978" y="414793"/>
                    </a:lnTo>
                    <a:cubicBezTo>
                      <a:pt x="356105" y="478455"/>
                      <a:pt x="344169" y="546095"/>
                      <a:pt x="336211" y="617714"/>
                    </a:cubicBezTo>
                    <a:cubicBezTo>
                      <a:pt x="348148" y="621693"/>
                      <a:pt x="360084" y="625671"/>
                      <a:pt x="372021" y="629650"/>
                    </a:cubicBezTo>
                    <a:cubicBezTo>
                      <a:pt x="376000" y="558031"/>
                      <a:pt x="391915" y="490391"/>
                      <a:pt x="411809" y="426730"/>
                    </a:cubicBezTo>
                    <a:lnTo>
                      <a:pt x="415788" y="414793"/>
                    </a:lnTo>
                    <a:lnTo>
                      <a:pt x="427724" y="418772"/>
                    </a:lnTo>
                    <a:cubicBezTo>
                      <a:pt x="491386" y="438666"/>
                      <a:pt x="563005" y="454582"/>
                      <a:pt x="634624" y="454582"/>
                    </a:cubicBezTo>
                    <a:lnTo>
                      <a:pt x="646560" y="454582"/>
                    </a:lnTo>
                    <a:lnTo>
                      <a:pt x="646560" y="665460"/>
                    </a:lnTo>
                    <a:lnTo>
                      <a:pt x="451597" y="665460"/>
                    </a:lnTo>
                    <a:cubicBezTo>
                      <a:pt x="471492" y="677396"/>
                      <a:pt x="491386" y="689333"/>
                      <a:pt x="507301" y="701269"/>
                    </a:cubicBezTo>
                    <a:lnTo>
                      <a:pt x="646560" y="701269"/>
                    </a:lnTo>
                    <a:lnTo>
                      <a:pt x="646560" y="856444"/>
                    </a:lnTo>
                    <a:cubicBezTo>
                      <a:pt x="666454" y="884295"/>
                      <a:pt x="678391" y="920105"/>
                      <a:pt x="694306" y="951936"/>
                    </a:cubicBezTo>
                    <a:lnTo>
                      <a:pt x="698285" y="951936"/>
                    </a:lnTo>
                    <a:cubicBezTo>
                      <a:pt x="765925" y="955914"/>
                      <a:pt x="829587" y="963872"/>
                      <a:pt x="893248" y="983766"/>
                    </a:cubicBezTo>
                    <a:lnTo>
                      <a:pt x="909163" y="987745"/>
                    </a:lnTo>
                    <a:lnTo>
                      <a:pt x="901205" y="1003660"/>
                    </a:lnTo>
                    <a:cubicBezTo>
                      <a:pt x="861417" y="1083237"/>
                      <a:pt x="809692" y="1146898"/>
                      <a:pt x="746031" y="1194644"/>
                    </a:cubicBezTo>
                    <a:cubicBezTo>
                      <a:pt x="746031" y="1210560"/>
                      <a:pt x="746031" y="1226475"/>
                      <a:pt x="750010" y="1238412"/>
                    </a:cubicBezTo>
                    <a:lnTo>
                      <a:pt x="769904" y="1222496"/>
                    </a:lnTo>
                    <a:cubicBezTo>
                      <a:pt x="837544" y="1170771"/>
                      <a:pt x="897227" y="1099152"/>
                      <a:pt x="937015" y="1011618"/>
                    </a:cubicBezTo>
                    <a:lnTo>
                      <a:pt x="944973" y="999682"/>
                    </a:lnTo>
                    <a:lnTo>
                      <a:pt x="956909" y="1003660"/>
                    </a:lnTo>
                    <a:cubicBezTo>
                      <a:pt x="1000676" y="1023554"/>
                      <a:pt x="1040465" y="1043449"/>
                      <a:pt x="1076274" y="1067322"/>
                    </a:cubicBezTo>
                    <a:lnTo>
                      <a:pt x="1092189" y="1079258"/>
                    </a:lnTo>
                    <a:lnTo>
                      <a:pt x="1080253" y="1091195"/>
                    </a:lnTo>
                    <a:cubicBezTo>
                      <a:pt x="996697" y="1170771"/>
                      <a:pt x="893248" y="1226475"/>
                      <a:pt x="781840" y="1246369"/>
                    </a:cubicBezTo>
                    <a:lnTo>
                      <a:pt x="750010" y="1254327"/>
                    </a:lnTo>
                    <a:cubicBezTo>
                      <a:pt x="750010" y="1270242"/>
                      <a:pt x="750010" y="1278200"/>
                      <a:pt x="750010" y="1282179"/>
                    </a:cubicBezTo>
                    <a:lnTo>
                      <a:pt x="746031" y="1325946"/>
                    </a:lnTo>
                    <a:cubicBezTo>
                      <a:pt x="769904" y="1321967"/>
                      <a:pt x="793777" y="1317988"/>
                      <a:pt x="817650" y="1314009"/>
                    </a:cubicBezTo>
                    <a:lnTo>
                      <a:pt x="825608" y="1314009"/>
                    </a:lnTo>
                    <a:cubicBezTo>
                      <a:pt x="1120041" y="1242390"/>
                      <a:pt x="1326941" y="979787"/>
                      <a:pt x="1326941" y="677396"/>
                    </a:cubicBezTo>
                    <a:cubicBezTo>
                      <a:pt x="1326941" y="375005"/>
                      <a:pt x="1127999" y="116381"/>
                      <a:pt x="829587" y="44762"/>
                    </a:cubicBezTo>
                    <a:moveTo>
                      <a:pt x="403851" y="359090"/>
                    </a:moveTo>
                    <a:lnTo>
                      <a:pt x="399873" y="371026"/>
                    </a:lnTo>
                    <a:lnTo>
                      <a:pt x="387936" y="367047"/>
                    </a:lnTo>
                    <a:cubicBezTo>
                      <a:pt x="344169" y="347153"/>
                      <a:pt x="304381" y="323280"/>
                      <a:pt x="264592" y="299407"/>
                    </a:cubicBezTo>
                    <a:lnTo>
                      <a:pt x="252656" y="291449"/>
                    </a:lnTo>
                    <a:lnTo>
                      <a:pt x="264592" y="279513"/>
                    </a:lnTo>
                    <a:cubicBezTo>
                      <a:pt x="348148" y="191979"/>
                      <a:pt x="455576" y="136275"/>
                      <a:pt x="570962" y="112402"/>
                    </a:cubicBezTo>
                    <a:lnTo>
                      <a:pt x="630645" y="100465"/>
                    </a:lnTo>
                    <a:lnTo>
                      <a:pt x="582899" y="140254"/>
                    </a:lnTo>
                    <a:cubicBezTo>
                      <a:pt x="507301" y="188000"/>
                      <a:pt x="447619" y="267576"/>
                      <a:pt x="403851" y="359090"/>
                    </a:cubicBezTo>
                    <a:moveTo>
                      <a:pt x="650539" y="426730"/>
                    </a:moveTo>
                    <a:lnTo>
                      <a:pt x="634624" y="426730"/>
                    </a:lnTo>
                    <a:cubicBezTo>
                      <a:pt x="570962" y="422751"/>
                      <a:pt x="507301" y="410814"/>
                      <a:pt x="443640" y="390920"/>
                    </a:cubicBezTo>
                    <a:lnTo>
                      <a:pt x="427724" y="386941"/>
                    </a:lnTo>
                    <a:lnTo>
                      <a:pt x="435682" y="371026"/>
                    </a:lnTo>
                    <a:cubicBezTo>
                      <a:pt x="483428" y="271555"/>
                      <a:pt x="547089" y="195957"/>
                      <a:pt x="626666" y="144233"/>
                    </a:cubicBezTo>
                    <a:lnTo>
                      <a:pt x="650539" y="128317"/>
                    </a:lnTo>
                    <a:lnTo>
                      <a:pt x="650539" y="426730"/>
                    </a:lnTo>
                    <a:close/>
                    <a:moveTo>
                      <a:pt x="1131978" y="315322"/>
                    </a:moveTo>
                    <a:lnTo>
                      <a:pt x="1139935" y="327259"/>
                    </a:lnTo>
                    <a:cubicBezTo>
                      <a:pt x="1215533" y="422751"/>
                      <a:pt x="1255322" y="538137"/>
                      <a:pt x="1259300" y="657502"/>
                    </a:cubicBezTo>
                    <a:lnTo>
                      <a:pt x="1259300" y="673417"/>
                    </a:lnTo>
                    <a:lnTo>
                      <a:pt x="1016592" y="673417"/>
                    </a:lnTo>
                    <a:lnTo>
                      <a:pt x="1016592" y="657502"/>
                    </a:lnTo>
                    <a:cubicBezTo>
                      <a:pt x="1012613" y="573947"/>
                      <a:pt x="1000676" y="494370"/>
                      <a:pt x="972824" y="418772"/>
                    </a:cubicBezTo>
                    <a:lnTo>
                      <a:pt x="968846" y="406836"/>
                    </a:lnTo>
                    <a:lnTo>
                      <a:pt x="980782" y="402857"/>
                    </a:lnTo>
                    <a:cubicBezTo>
                      <a:pt x="1028528" y="382963"/>
                      <a:pt x="1076274" y="355111"/>
                      <a:pt x="1116062" y="323280"/>
                    </a:cubicBezTo>
                    <a:lnTo>
                      <a:pt x="1131978" y="315322"/>
                    </a:lnTo>
                    <a:close/>
                    <a:moveTo>
                      <a:pt x="785819" y="108423"/>
                    </a:moveTo>
                    <a:cubicBezTo>
                      <a:pt x="905184" y="132296"/>
                      <a:pt x="1012613" y="188000"/>
                      <a:pt x="1096168" y="275534"/>
                    </a:cubicBezTo>
                    <a:lnTo>
                      <a:pt x="1108105" y="287471"/>
                    </a:lnTo>
                    <a:lnTo>
                      <a:pt x="1096168" y="295428"/>
                    </a:lnTo>
                    <a:cubicBezTo>
                      <a:pt x="1060359" y="323280"/>
                      <a:pt x="1016592" y="347153"/>
                      <a:pt x="972824" y="367047"/>
                    </a:cubicBezTo>
                    <a:lnTo>
                      <a:pt x="960888" y="371026"/>
                    </a:lnTo>
                    <a:lnTo>
                      <a:pt x="956909" y="359090"/>
                    </a:lnTo>
                    <a:cubicBezTo>
                      <a:pt x="913142" y="267576"/>
                      <a:pt x="853459" y="188000"/>
                      <a:pt x="781840" y="132296"/>
                    </a:cubicBezTo>
                    <a:lnTo>
                      <a:pt x="734094" y="96487"/>
                    </a:lnTo>
                    <a:lnTo>
                      <a:pt x="785819" y="108423"/>
                    </a:lnTo>
                    <a:close/>
                    <a:moveTo>
                      <a:pt x="690327" y="120360"/>
                    </a:moveTo>
                    <a:lnTo>
                      <a:pt x="714200" y="132296"/>
                    </a:lnTo>
                    <a:cubicBezTo>
                      <a:pt x="797756" y="184021"/>
                      <a:pt x="869375" y="263598"/>
                      <a:pt x="917121" y="367047"/>
                    </a:cubicBezTo>
                    <a:lnTo>
                      <a:pt x="925078" y="382963"/>
                    </a:lnTo>
                    <a:lnTo>
                      <a:pt x="909163" y="386941"/>
                    </a:lnTo>
                    <a:cubicBezTo>
                      <a:pt x="841523" y="410814"/>
                      <a:pt x="773883" y="422751"/>
                      <a:pt x="706243" y="422751"/>
                    </a:cubicBezTo>
                    <a:lnTo>
                      <a:pt x="690327" y="422751"/>
                    </a:lnTo>
                    <a:lnTo>
                      <a:pt x="690327" y="120360"/>
                    </a:lnTo>
                    <a:close/>
                    <a:moveTo>
                      <a:pt x="690327" y="462539"/>
                    </a:moveTo>
                    <a:lnTo>
                      <a:pt x="706243" y="462539"/>
                    </a:lnTo>
                    <a:cubicBezTo>
                      <a:pt x="781840" y="458560"/>
                      <a:pt x="857438" y="446624"/>
                      <a:pt x="925078" y="426730"/>
                    </a:cubicBezTo>
                    <a:lnTo>
                      <a:pt x="937015" y="422751"/>
                    </a:lnTo>
                    <a:lnTo>
                      <a:pt x="940994" y="434687"/>
                    </a:lnTo>
                    <a:cubicBezTo>
                      <a:pt x="964867" y="506306"/>
                      <a:pt x="980782" y="581904"/>
                      <a:pt x="980782" y="657502"/>
                    </a:cubicBezTo>
                    <a:lnTo>
                      <a:pt x="980782" y="673417"/>
                    </a:lnTo>
                    <a:lnTo>
                      <a:pt x="686348" y="673417"/>
                    </a:lnTo>
                    <a:lnTo>
                      <a:pt x="686348" y="462539"/>
                    </a:lnTo>
                    <a:close/>
                    <a:moveTo>
                      <a:pt x="933036" y="951936"/>
                    </a:moveTo>
                    <a:lnTo>
                      <a:pt x="929057" y="963872"/>
                    </a:lnTo>
                    <a:lnTo>
                      <a:pt x="917121" y="959893"/>
                    </a:lnTo>
                    <a:cubicBezTo>
                      <a:pt x="849481" y="939999"/>
                      <a:pt x="777862" y="928063"/>
                      <a:pt x="702264" y="924084"/>
                    </a:cubicBezTo>
                    <a:lnTo>
                      <a:pt x="686348" y="924084"/>
                    </a:lnTo>
                    <a:lnTo>
                      <a:pt x="686348" y="709227"/>
                    </a:lnTo>
                    <a:lnTo>
                      <a:pt x="980782" y="709227"/>
                    </a:lnTo>
                    <a:lnTo>
                      <a:pt x="980782" y="725142"/>
                    </a:lnTo>
                    <a:cubicBezTo>
                      <a:pt x="976803" y="804719"/>
                      <a:pt x="960888" y="880317"/>
                      <a:pt x="933036" y="951936"/>
                    </a:cubicBezTo>
                    <a:moveTo>
                      <a:pt x="1259300" y="725142"/>
                    </a:moveTo>
                    <a:cubicBezTo>
                      <a:pt x="1251343" y="844507"/>
                      <a:pt x="1207576" y="959893"/>
                      <a:pt x="1127999" y="1051406"/>
                    </a:cubicBezTo>
                    <a:lnTo>
                      <a:pt x="1120041" y="1063343"/>
                    </a:lnTo>
                    <a:lnTo>
                      <a:pt x="1108105" y="1055385"/>
                    </a:lnTo>
                    <a:cubicBezTo>
                      <a:pt x="1068316" y="1027533"/>
                      <a:pt x="1024549" y="1003660"/>
                      <a:pt x="976803" y="983766"/>
                    </a:cubicBezTo>
                    <a:lnTo>
                      <a:pt x="964867" y="979787"/>
                    </a:lnTo>
                    <a:lnTo>
                      <a:pt x="968846" y="967851"/>
                    </a:lnTo>
                    <a:cubicBezTo>
                      <a:pt x="996697" y="892253"/>
                      <a:pt x="1012613" y="812676"/>
                      <a:pt x="1016592" y="729121"/>
                    </a:cubicBezTo>
                    <a:lnTo>
                      <a:pt x="1016592" y="717185"/>
                    </a:lnTo>
                    <a:lnTo>
                      <a:pt x="1259300" y="717185"/>
                    </a:lnTo>
                    <a:lnTo>
                      <a:pt x="1259300" y="7251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95885C92-DC35-4A59-945C-292688BD9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463" y="3094487"/>
              <a:ext cx="1055231" cy="1242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16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3DDD76-7A22-8343-AA12-530227251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772" y="446436"/>
            <a:ext cx="11379720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54FEF6-CBE7-564E-A52A-1A31E96781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634" y="913155"/>
            <a:ext cx="11379720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809B5-1412-334A-9B0F-F638A79C0C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480" y="1595704"/>
            <a:ext cx="11393595" cy="3987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84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19A03198-2C21-DA43-BC1D-9B706033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9" t="7974" r="8969" b="22379"/>
          <a:stretch/>
        </p:blipFill>
        <p:spPr>
          <a:xfrm>
            <a:off x="0" y="0"/>
            <a:ext cx="12192000" cy="68982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83A555-6CFD-B548-B06E-97C8C249711E}"/>
              </a:ext>
            </a:extLst>
          </p:cNvPr>
          <p:cNvSpPr/>
          <p:nvPr userDrawn="1"/>
        </p:nvSpPr>
        <p:spPr>
          <a:xfrm>
            <a:off x="-50799" y="4404716"/>
            <a:ext cx="12277246" cy="2483498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6000">
                <a:schemeClr val="bg2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3D0BCA-4CDF-F64E-A634-7714DE3521C2}"/>
              </a:ext>
            </a:extLst>
          </p:cNvPr>
          <p:cNvSpPr/>
          <p:nvPr userDrawn="1"/>
        </p:nvSpPr>
        <p:spPr>
          <a:xfrm rot="10800000">
            <a:off x="-10275" y="-2"/>
            <a:ext cx="12202275" cy="288326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6000">
                <a:schemeClr val="bg2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783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eft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on a train&#10;&#10;Description automatically generated with medium confidence">
            <a:extLst>
              <a:ext uri="{FF2B5EF4-FFF2-40B4-BE49-F238E27FC236}">
                <a16:creationId xmlns:a16="http://schemas.microsoft.com/office/drawing/2014/main" id="{5B760FAF-7680-FD43-BDC8-39629A72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5" t="2650" r="-3557" b="-4538"/>
          <a:stretch/>
        </p:blipFill>
        <p:spPr>
          <a:xfrm>
            <a:off x="-50799" y="-3405"/>
            <a:ext cx="8917515" cy="668420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3D6931D-9536-A342-9E6C-4FF5F8F69E51}"/>
              </a:ext>
            </a:extLst>
          </p:cNvPr>
          <p:cNvSpPr/>
          <p:nvPr userDrawn="1"/>
        </p:nvSpPr>
        <p:spPr>
          <a:xfrm rot="5400000" flipH="1">
            <a:off x="4959768" y="-334022"/>
            <a:ext cx="6901613" cy="7562850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17533"/>
              <a:gd name="connsiteY0" fmla="*/ 384 h 1344446"/>
              <a:gd name="connsiteX1" fmla="*/ 12317533 w 12317533"/>
              <a:gd name="connsiteY1" fmla="*/ 0 h 1344446"/>
              <a:gd name="connsiteX2" fmla="*/ 12293387 w 12317533"/>
              <a:gd name="connsiteY2" fmla="*/ 803712 h 1344446"/>
              <a:gd name="connsiteX3" fmla="*/ 0 w 12317533"/>
              <a:gd name="connsiteY3" fmla="*/ 1344446 h 1344446"/>
              <a:gd name="connsiteX4" fmla="*/ 9192 w 12317533"/>
              <a:gd name="connsiteY4" fmla="*/ 384 h 1344446"/>
              <a:gd name="connsiteX0" fmla="*/ 0 w 12308341"/>
              <a:gd name="connsiteY0" fmla="*/ 384 h 1213795"/>
              <a:gd name="connsiteX1" fmla="*/ 12308341 w 12308341"/>
              <a:gd name="connsiteY1" fmla="*/ 0 h 1213795"/>
              <a:gd name="connsiteX2" fmla="*/ 12284195 w 12308341"/>
              <a:gd name="connsiteY2" fmla="*/ 803712 h 1213795"/>
              <a:gd name="connsiteX3" fmla="*/ 7810 w 12308341"/>
              <a:gd name="connsiteY3" fmla="*/ 1213795 h 1213795"/>
              <a:gd name="connsiteX4" fmla="*/ 0 w 12308341"/>
              <a:gd name="connsiteY4" fmla="*/ 384 h 1213795"/>
              <a:gd name="connsiteX0" fmla="*/ 0 w 12314409"/>
              <a:gd name="connsiteY0" fmla="*/ 384 h 1213795"/>
              <a:gd name="connsiteX1" fmla="*/ 12308341 w 12314409"/>
              <a:gd name="connsiteY1" fmla="*/ 0 h 1213795"/>
              <a:gd name="connsiteX2" fmla="*/ 12314409 w 12314409"/>
              <a:gd name="connsiteY2" fmla="*/ 904862 h 1213795"/>
              <a:gd name="connsiteX3" fmla="*/ 7810 w 12314409"/>
              <a:gd name="connsiteY3" fmla="*/ 1213795 h 1213795"/>
              <a:gd name="connsiteX4" fmla="*/ 0 w 12314409"/>
              <a:gd name="connsiteY4" fmla="*/ 384 h 1213795"/>
              <a:gd name="connsiteX0" fmla="*/ 52704 w 12367113"/>
              <a:gd name="connsiteY0" fmla="*/ 384 h 1074714"/>
              <a:gd name="connsiteX1" fmla="*/ 12361045 w 12367113"/>
              <a:gd name="connsiteY1" fmla="*/ 0 h 1074714"/>
              <a:gd name="connsiteX2" fmla="*/ 12367113 w 12367113"/>
              <a:gd name="connsiteY2" fmla="*/ 904862 h 1074714"/>
              <a:gd name="connsiteX3" fmla="*/ 85 w 12367113"/>
              <a:gd name="connsiteY3" fmla="*/ 1074714 h 1074714"/>
              <a:gd name="connsiteX4" fmla="*/ 52704 w 12367113"/>
              <a:gd name="connsiteY4" fmla="*/ 384 h 1074714"/>
              <a:gd name="connsiteX0" fmla="*/ 52704 w 12367113"/>
              <a:gd name="connsiteY0" fmla="*/ 384 h 1083143"/>
              <a:gd name="connsiteX1" fmla="*/ 12361045 w 12367113"/>
              <a:gd name="connsiteY1" fmla="*/ 0 h 1083143"/>
              <a:gd name="connsiteX2" fmla="*/ 12367113 w 12367113"/>
              <a:gd name="connsiteY2" fmla="*/ 904862 h 1083143"/>
              <a:gd name="connsiteX3" fmla="*/ 86 w 12367113"/>
              <a:gd name="connsiteY3" fmla="*/ 1083143 h 1083143"/>
              <a:gd name="connsiteX4" fmla="*/ 52704 w 12367113"/>
              <a:gd name="connsiteY4" fmla="*/ 384 h 1083143"/>
              <a:gd name="connsiteX0" fmla="*/ 0 w 12314409"/>
              <a:gd name="connsiteY0" fmla="*/ 384 h 1078929"/>
              <a:gd name="connsiteX1" fmla="*/ 12308341 w 12314409"/>
              <a:gd name="connsiteY1" fmla="*/ 0 h 1078929"/>
              <a:gd name="connsiteX2" fmla="*/ 12314409 w 12314409"/>
              <a:gd name="connsiteY2" fmla="*/ 904862 h 1078929"/>
              <a:gd name="connsiteX3" fmla="*/ 158879 w 12314409"/>
              <a:gd name="connsiteY3" fmla="*/ 1078929 h 1078929"/>
              <a:gd name="connsiteX4" fmla="*/ 0 w 12314409"/>
              <a:gd name="connsiteY4" fmla="*/ 384 h 107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4409" h="1078929">
                <a:moveTo>
                  <a:pt x="0" y="384"/>
                </a:moveTo>
                <a:lnTo>
                  <a:pt x="12308341" y="0"/>
                </a:lnTo>
                <a:cubicBezTo>
                  <a:pt x="12310364" y="301621"/>
                  <a:pt x="12312386" y="603241"/>
                  <a:pt x="12314409" y="904862"/>
                </a:cubicBezTo>
                <a:lnTo>
                  <a:pt x="158879" y="1078929"/>
                </a:lnTo>
                <a:cubicBezTo>
                  <a:pt x="156276" y="674459"/>
                  <a:pt x="2603" y="404854"/>
                  <a:pt x="0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2E3B90-9C42-454F-A1F7-6045944650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6844" y="446436"/>
            <a:ext cx="5708276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4539CDE-7594-B842-8ECE-ADD0E6B51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6706" y="913155"/>
            <a:ext cx="5708276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C0E891B-3E43-EA4F-B9F9-69FB9B0202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56706" y="1616198"/>
            <a:ext cx="5719369" cy="4259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077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ight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train on the railway tracks&#10;&#10;Description automatically generated">
            <a:extLst>
              <a:ext uri="{FF2B5EF4-FFF2-40B4-BE49-F238E27FC236}">
                <a16:creationId xmlns:a16="http://schemas.microsoft.com/office/drawing/2014/main" id="{03D38D30-BB07-EA4C-92FE-4D65ECB84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9" r="28217"/>
          <a:stretch/>
        </p:blipFill>
        <p:spPr>
          <a:xfrm>
            <a:off x="5091995" y="-34847"/>
            <a:ext cx="7134452" cy="6608152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0B42DC39-5AA9-0B4E-AB0F-3ABCEE965D7D}"/>
              </a:ext>
            </a:extLst>
          </p:cNvPr>
          <p:cNvSpPr/>
          <p:nvPr userDrawn="1"/>
        </p:nvSpPr>
        <p:spPr>
          <a:xfrm rot="16200000">
            <a:off x="192617" y="-205727"/>
            <a:ext cx="6910580" cy="7295813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17533"/>
              <a:gd name="connsiteY0" fmla="*/ 384 h 1344446"/>
              <a:gd name="connsiteX1" fmla="*/ 12317533 w 12317533"/>
              <a:gd name="connsiteY1" fmla="*/ 0 h 1344446"/>
              <a:gd name="connsiteX2" fmla="*/ 12293387 w 12317533"/>
              <a:gd name="connsiteY2" fmla="*/ 803712 h 1344446"/>
              <a:gd name="connsiteX3" fmla="*/ 0 w 12317533"/>
              <a:gd name="connsiteY3" fmla="*/ 1344446 h 1344446"/>
              <a:gd name="connsiteX4" fmla="*/ 9192 w 12317533"/>
              <a:gd name="connsiteY4" fmla="*/ 384 h 1344446"/>
              <a:gd name="connsiteX0" fmla="*/ 0 w 12308341"/>
              <a:gd name="connsiteY0" fmla="*/ 384 h 1213795"/>
              <a:gd name="connsiteX1" fmla="*/ 12308341 w 12308341"/>
              <a:gd name="connsiteY1" fmla="*/ 0 h 1213795"/>
              <a:gd name="connsiteX2" fmla="*/ 12284195 w 12308341"/>
              <a:gd name="connsiteY2" fmla="*/ 803712 h 1213795"/>
              <a:gd name="connsiteX3" fmla="*/ 7810 w 12308341"/>
              <a:gd name="connsiteY3" fmla="*/ 1213795 h 1213795"/>
              <a:gd name="connsiteX4" fmla="*/ 0 w 12308341"/>
              <a:gd name="connsiteY4" fmla="*/ 384 h 1213795"/>
              <a:gd name="connsiteX0" fmla="*/ 0 w 12314409"/>
              <a:gd name="connsiteY0" fmla="*/ 384 h 1213795"/>
              <a:gd name="connsiteX1" fmla="*/ 12308341 w 12314409"/>
              <a:gd name="connsiteY1" fmla="*/ 0 h 1213795"/>
              <a:gd name="connsiteX2" fmla="*/ 12314409 w 12314409"/>
              <a:gd name="connsiteY2" fmla="*/ 904862 h 1213795"/>
              <a:gd name="connsiteX3" fmla="*/ 7810 w 12314409"/>
              <a:gd name="connsiteY3" fmla="*/ 1213795 h 1213795"/>
              <a:gd name="connsiteX4" fmla="*/ 0 w 12314409"/>
              <a:gd name="connsiteY4" fmla="*/ 384 h 1213795"/>
              <a:gd name="connsiteX0" fmla="*/ 52704 w 12367113"/>
              <a:gd name="connsiteY0" fmla="*/ 384 h 1074714"/>
              <a:gd name="connsiteX1" fmla="*/ 12361045 w 12367113"/>
              <a:gd name="connsiteY1" fmla="*/ 0 h 1074714"/>
              <a:gd name="connsiteX2" fmla="*/ 12367113 w 12367113"/>
              <a:gd name="connsiteY2" fmla="*/ 904862 h 1074714"/>
              <a:gd name="connsiteX3" fmla="*/ 85 w 12367113"/>
              <a:gd name="connsiteY3" fmla="*/ 1074714 h 1074714"/>
              <a:gd name="connsiteX4" fmla="*/ 52704 w 12367113"/>
              <a:gd name="connsiteY4" fmla="*/ 384 h 1074714"/>
              <a:gd name="connsiteX0" fmla="*/ 52704 w 12367113"/>
              <a:gd name="connsiteY0" fmla="*/ 384 h 1083143"/>
              <a:gd name="connsiteX1" fmla="*/ 12361045 w 12367113"/>
              <a:gd name="connsiteY1" fmla="*/ 0 h 1083143"/>
              <a:gd name="connsiteX2" fmla="*/ 12367113 w 12367113"/>
              <a:gd name="connsiteY2" fmla="*/ 904862 h 1083143"/>
              <a:gd name="connsiteX3" fmla="*/ 86 w 12367113"/>
              <a:gd name="connsiteY3" fmla="*/ 1083143 h 1083143"/>
              <a:gd name="connsiteX4" fmla="*/ 52704 w 12367113"/>
              <a:gd name="connsiteY4" fmla="*/ 384 h 1083143"/>
              <a:gd name="connsiteX0" fmla="*/ 0 w 12314409"/>
              <a:gd name="connsiteY0" fmla="*/ 384 h 1078929"/>
              <a:gd name="connsiteX1" fmla="*/ 12308341 w 12314409"/>
              <a:gd name="connsiteY1" fmla="*/ 0 h 1078929"/>
              <a:gd name="connsiteX2" fmla="*/ 12314409 w 12314409"/>
              <a:gd name="connsiteY2" fmla="*/ 904862 h 1078929"/>
              <a:gd name="connsiteX3" fmla="*/ 158879 w 12314409"/>
              <a:gd name="connsiteY3" fmla="*/ 1078929 h 1078929"/>
              <a:gd name="connsiteX4" fmla="*/ 0 w 12314409"/>
              <a:gd name="connsiteY4" fmla="*/ 384 h 1078929"/>
              <a:gd name="connsiteX0" fmla="*/ 0 w 12314409"/>
              <a:gd name="connsiteY0" fmla="*/ 24644 h 1103189"/>
              <a:gd name="connsiteX1" fmla="*/ 12308341 w 12314409"/>
              <a:gd name="connsiteY1" fmla="*/ 0 h 1103189"/>
              <a:gd name="connsiteX2" fmla="*/ 12314409 w 12314409"/>
              <a:gd name="connsiteY2" fmla="*/ 929122 h 1103189"/>
              <a:gd name="connsiteX3" fmla="*/ 158879 w 12314409"/>
              <a:gd name="connsiteY3" fmla="*/ 1103189 h 1103189"/>
              <a:gd name="connsiteX4" fmla="*/ 0 w 12314409"/>
              <a:gd name="connsiteY4" fmla="*/ 24644 h 1103189"/>
              <a:gd name="connsiteX0" fmla="*/ 0 w 12268464"/>
              <a:gd name="connsiteY0" fmla="*/ 0 h 1103331"/>
              <a:gd name="connsiteX1" fmla="*/ 12262396 w 12268464"/>
              <a:gd name="connsiteY1" fmla="*/ 142 h 1103331"/>
              <a:gd name="connsiteX2" fmla="*/ 12268464 w 12268464"/>
              <a:gd name="connsiteY2" fmla="*/ 929264 h 1103331"/>
              <a:gd name="connsiteX3" fmla="*/ 112934 w 12268464"/>
              <a:gd name="connsiteY3" fmla="*/ 1103331 h 1103331"/>
              <a:gd name="connsiteX4" fmla="*/ 0 w 12268464"/>
              <a:gd name="connsiteY4" fmla="*/ 0 h 110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464" h="1103331">
                <a:moveTo>
                  <a:pt x="0" y="0"/>
                </a:moveTo>
                <a:lnTo>
                  <a:pt x="12262396" y="142"/>
                </a:lnTo>
                <a:cubicBezTo>
                  <a:pt x="12264419" y="301763"/>
                  <a:pt x="12266441" y="627643"/>
                  <a:pt x="12268464" y="929264"/>
                </a:cubicBezTo>
                <a:lnTo>
                  <a:pt x="112934" y="1103331"/>
                </a:lnTo>
                <a:cubicBezTo>
                  <a:pt x="110331" y="698861"/>
                  <a:pt x="2603" y="40447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0ACEC1-201E-5B46-B251-305BD84E0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24" y="446436"/>
            <a:ext cx="5454276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C7E1F0-29E0-A846-B4D4-2C78EDA1A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586" y="913155"/>
            <a:ext cx="5454414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56B2FAB-A39B-A641-A449-12B40265ED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480" y="1595703"/>
            <a:ext cx="5454277" cy="4136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842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7578F1D8-5C9E-894B-8900-852F6F7E8FF1}"/>
              </a:ext>
            </a:extLst>
          </p:cNvPr>
          <p:cNvSpPr/>
          <p:nvPr userDrawn="1"/>
        </p:nvSpPr>
        <p:spPr>
          <a:xfrm rot="10800000" flipH="1">
            <a:off x="-50799" y="5890202"/>
            <a:ext cx="12277246" cy="1008008"/>
          </a:xfrm>
          <a:custGeom>
            <a:avLst/>
            <a:gdLst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1352013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0 w 12192000"/>
              <a:gd name="connsiteY0" fmla="*/ 0 h 1352013"/>
              <a:gd name="connsiteX1" fmla="*/ 12192000 w 12192000"/>
              <a:gd name="connsiteY1" fmla="*/ 0 h 1352013"/>
              <a:gd name="connsiteX2" fmla="*/ 12192000 w 12192000"/>
              <a:gd name="connsiteY2" fmla="*/ 366052 h 1352013"/>
              <a:gd name="connsiteX3" fmla="*/ 0 w 12192000"/>
              <a:gd name="connsiteY3" fmla="*/ 1352013 h 1352013"/>
              <a:gd name="connsiteX4" fmla="*/ 0 w 12192000"/>
              <a:gd name="connsiteY4" fmla="*/ 0 h 1352013"/>
              <a:gd name="connsiteX0" fmla="*/ 38100 w 12230100"/>
              <a:gd name="connsiteY0" fmla="*/ 0 h 1213749"/>
              <a:gd name="connsiteX1" fmla="*/ 12230100 w 12230100"/>
              <a:gd name="connsiteY1" fmla="*/ 0 h 1213749"/>
              <a:gd name="connsiteX2" fmla="*/ 12230100 w 12230100"/>
              <a:gd name="connsiteY2" fmla="*/ 366052 h 1213749"/>
              <a:gd name="connsiteX3" fmla="*/ 0 w 12230100"/>
              <a:gd name="connsiteY3" fmla="*/ 1213749 h 1213749"/>
              <a:gd name="connsiteX4" fmla="*/ 38100 w 12230100"/>
              <a:gd name="connsiteY4" fmla="*/ 0 h 1213749"/>
              <a:gd name="connsiteX0" fmla="*/ 57150 w 12249150"/>
              <a:gd name="connsiteY0" fmla="*/ 0 h 1047832"/>
              <a:gd name="connsiteX1" fmla="*/ 12249150 w 12249150"/>
              <a:gd name="connsiteY1" fmla="*/ 0 h 1047832"/>
              <a:gd name="connsiteX2" fmla="*/ 12249150 w 12249150"/>
              <a:gd name="connsiteY2" fmla="*/ 366052 h 1047832"/>
              <a:gd name="connsiteX3" fmla="*/ 0 w 12249150"/>
              <a:gd name="connsiteY3" fmla="*/ 1047832 h 1047832"/>
              <a:gd name="connsiteX4" fmla="*/ 57150 w 12249150"/>
              <a:gd name="connsiteY4" fmla="*/ 0 h 1047832"/>
              <a:gd name="connsiteX0" fmla="*/ 19050 w 12249150"/>
              <a:gd name="connsiteY0" fmla="*/ 0 h 1116964"/>
              <a:gd name="connsiteX1" fmla="*/ 12249150 w 12249150"/>
              <a:gd name="connsiteY1" fmla="*/ 69132 h 1116964"/>
              <a:gd name="connsiteX2" fmla="*/ 12249150 w 12249150"/>
              <a:gd name="connsiteY2" fmla="*/ 435184 h 1116964"/>
              <a:gd name="connsiteX3" fmla="*/ 0 w 12249150"/>
              <a:gd name="connsiteY3" fmla="*/ 1116964 h 1116964"/>
              <a:gd name="connsiteX4" fmla="*/ 19050 w 12249150"/>
              <a:gd name="connsiteY4" fmla="*/ 0 h 1116964"/>
              <a:gd name="connsiteX0" fmla="*/ 19050 w 12287250"/>
              <a:gd name="connsiteY0" fmla="*/ 0 h 1116964"/>
              <a:gd name="connsiteX1" fmla="*/ 12287250 w 12287250"/>
              <a:gd name="connsiteY1" fmla="*/ 13826 h 1116964"/>
              <a:gd name="connsiteX2" fmla="*/ 12249150 w 12287250"/>
              <a:gd name="connsiteY2" fmla="*/ 435184 h 1116964"/>
              <a:gd name="connsiteX3" fmla="*/ 0 w 12287250"/>
              <a:gd name="connsiteY3" fmla="*/ 1116964 h 1116964"/>
              <a:gd name="connsiteX4" fmla="*/ 19050 w 12287250"/>
              <a:gd name="connsiteY4" fmla="*/ 0 h 1116964"/>
              <a:gd name="connsiteX0" fmla="*/ 19050 w 12306300"/>
              <a:gd name="connsiteY0" fmla="*/ 0 h 1116964"/>
              <a:gd name="connsiteX1" fmla="*/ 12287250 w 12306300"/>
              <a:gd name="connsiteY1" fmla="*/ 13826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06300"/>
              <a:gd name="connsiteY0" fmla="*/ 0 h 1116964"/>
              <a:gd name="connsiteX1" fmla="*/ 12306300 w 12306300"/>
              <a:gd name="connsiteY1" fmla="*/ 27652 h 1116964"/>
              <a:gd name="connsiteX2" fmla="*/ 12306300 w 12306300"/>
              <a:gd name="connsiteY2" fmla="*/ 449010 h 1116964"/>
              <a:gd name="connsiteX3" fmla="*/ 0 w 12306300"/>
              <a:gd name="connsiteY3" fmla="*/ 1116964 h 1116964"/>
              <a:gd name="connsiteX4" fmla="*/ 19050 w 12306300"/>
              <a:gd name="connsiteY4" fmla="*/ 0 h 1116964"/>
              <a:gd name="connsiteX0" fmla="*/ 19050 w 12316845"/>
              <a:gd name="connsiteY0" fmla="*/ 0 h 1116964"/>
              <a:gd name="connsiteX1" fmla="*/ 12306300 w 12316845"/>
              <a:gd name="connsiteY1" fmla="*/ 27652 h 1116964"/>
              <a:gd name="connsiteX2" fmla="*/ 12316845 w 12316845"/>
              <a:gd name="connsiteY2" fmla="*/ 568165 h 1116964"/>
              <a:gd name="connsiteX3" fmla="*/ 0 w 12316845"/>
              <a:gd name="connsiteY3" fmla="*/ 1116964 h 1116964"/>
              <a:gd name="connsiteX4" fmla="*/ 19050 w 12316845"/>
              <a:gd name="connsiteY4" fmla="*/ 0 h 1116964"/>
              <a:gd name="connsiteX0" fmla="*/ 19050 w 12327390"/>
              <a:gd name="connsiteY0" fmla="*/ 0 h 1116964"/>
              <a:gd name="connsiteX1" fmla="*/ 12306300 w 12327390"/>
              <a:gd name="connsiteY1" fmla="*/ 27652 h 1116964"/>
              <a:gd name="connsiteX2" fmla="*/ 12327390 w 12327390"/>
              <a:gd name="connsiteY2" fmla="*/ 722366 h 1116964"/>
              <a:gd name="connsiteX3" fmla="*/ 0 w 12327390"/>
              <a:gd name="connsiteY3" fmla="*/ 1116964 h 1116964"/>
              <a:gd name="connsiteX4" fmla="*/ 19050 w 12327390"/>
              <a:gd name="connsiteY4" fmla="*/ 0 h 1116964"/>
              <a:gd name="connsiteX0" fmla="*/ 40140 w 12327390"/>
              <a:gd name="connsiteY0" fmla="*/ 126549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40140 w 12327390"/>
              <a:gd name="connsiteY4" fmla="*/ 126549 h 1089312"/>
              <a:gd name="connsiteX0" fmla="*/ 29595 w 12327390"/>
              <a:gd name="connsiteY0" fmla="*/ 70476 h 1089312"/>
              <a:gd name="connsiteX1" fmla="*/ 12306300 w 12327390"/>
              <a:gd name="connsiteY1" fmla="*/ 0 h 1089312"/>
              <a:gd name="connsiteX2" fmla="*/ 12327390 w 12327390"/>
              <a:gd name="connsiteY2" fmla="*/ 694714 h 1089312"/>
              <a:gd name="connsiteX3" fmla="*/ 0 w 12327390"/>
              <a:gd name="connsiteY3" fmla="*/ 1089312 h 1089312"/>
              <a:gd name="connsiteX4" fmla="*/ 29595 w 12327390"/>
              <a:gd name="connsiteY4" fmla="*/ 70476 h 1089312"/>
              <a:gd name="connsiteX0" fmla="*/ 29595 w 12369572"/>
              <a:gd name="connsiteY0" fmla="*/ 0 h 1018836"/>
              <a:gd name="connsiteX1" fmla="*/ 12369572 w 12369572"/>
              <a:gd name="connsiteY1" fmla="*/ 20643 h 1018836"/>
              <a:gd name="connsiteX2" fmla="*/ 12327390 w 12369572"/>
              <a:gd name="connsiteY2" fmla="*/ 624238 h 1018836"/>
              <a:gd name="connsiteX3" fmla="*/ 0 w 12369572"/>
              <a:gd name="connsiteY3" fmla="*/ 1018836 h 1018836"/>
              <a:gd name="connsiteX4" fmla="*/ 29595 w 12369572"/>
              <a:gd name="connsiteY4" fmla="*/ 0 h 1018836"/>
              <a:gd name="connsiteX0" fmla="*/ 29595 w 12337936"/>
              <a:gd name="connsiteY0" fmla="*/ 384 h 1019220"/>
              <a:gd name="connsiteX1" fmla="*/ 12337936 w 12337936"/>
              <a:gd name="connsiteY1" fmla="*/ 0 h 1019220"/>
              <a:gd name="connsiteX2" fmla="*/ 12327390 w 12337936"/>
              <a:gd name="connsiteY2" fmla="*/ 624622 h 1019220"/>
              <a:gd name="connsiteX3" fmla="*/ 0 w 12337936"/>
              <a:gd name="connsiteY3" fmla="*/ 1019220 h 1019220"/>
              <a:gd name="connsiteX4" fmla="*/ 29595 w 12337936"/>
              <a:gd name="connsiteY4" fmla="*/ 384 h 1019220"/>
              <a:gd name="connsiteX0" fmla="*/ 29595 w 12347793"/>
              <a:gd name="connsiteY0" fmla="*/ 384 h 1019220"/>
              <a:gd name="connsiteX1" fmla="*/ 12337936 w 12347793"/>
              <a:gd name="connsiteY1" fmla="*/ 0 h 1019220"/>
              <a:gd name="connsiteX2" fmla="*/ 12347793 w 12347793"/>
              <a:gd name="connsiteY2" fmla="*/ 380703 h 1019220"/>
              <a:gd name="connsiteX3" fmla="*/ 0 w 12347793"/>
              <a:gd name="connsiteY3" fmla="*/ 1019220 h 1019220"/>
              <a:gd name="connsiteX4" fmla="*/ 29595 w 12347793"/>
              <a:gd name="connsiteY4" fmla="*/ 384 h 1019220"/>
              <a:gd name="connsiteX0" fmla="*/ 29595 w 12347793"/>
              <a:gd name="connsiteY0" fmla="*/ 384 h 1181833"/>
              <a:gd name="connsiteX1" fmla="*/ 12337936 w 12347793"/>
              <a:gd name="connsiteY1" fmla="*/ 0 h 1181833"/>
              <a:gd name="connsiteX2" fmla="*/ 12347793 w 12347793"/>
              <a:gd name="connsiteY2" fmla="*/ 380703 h 1181833"/>
              <a:gd name="connsiteX3" fmla="*/ 0 w 12347793"/>
              <a:gd name="connsiteY3" fmla="*/ 1181833 h 1181833"/>
              <a:gd name="connsiteX4" fmla="*/ 29595 w 12347793"/>
              <a:gd name="connsiteY4" fmla="*/ 384 h 1181833"/>
              <a:gd name="connsiteX0" fmla="*/ 49998 w 12368196"/>
              <a:gd name="connsiteY0" fmla="*/ 384 h 1344446"/>
              <a:gd name="connsiteX1" fmla="*/ 12358339 w 12368196"/>
              <a:gd name="connsiteY1" fmla="*/ 0 h 1344446"/>
              <a:gd name="connsiteX2" fmla="*/ 12368196 w 12368196"/>
              <a:gd name="connsiteY2" fmla="*/ 380703 h 1344446"/>
              <a:gd name="connsiteX3" fmla="*/ 0 w 12368196"/>
              <a:gd name="connsiteY3" fmla="*/ 1344446 h 1344446"/>
              <a:gd name="connsiteX4" fmla="*/ 49998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380703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  <a:gd name="connsiteX0" fmla="*/ 9192 w 12368196"/>
              <a:gd name="connsiteY0" fmla="*/ 384 h 1344446"/>
              <a:gd name="connsiteX1" fmla="*/ 12317533 w 12368196"/>
              <a:gd name="connsiteY1" fmla="*/ 0 h 1344446"/>
              <a:gd name="connsiteX2" fmla="*/ 12368196 w 12368196"/>
              <a:gd name="connsiteY2" fmla="*/ 448459 h 1344446"/>
              <a:gd name="connsiteX3" fmla="*/ 0 w 12368196"/>
              <a:gd name="connsiteY3" fmla="*/ 1344446 h 1344446"/>
              <a:gd name="connsiteX4" fmla="*/ 9192 w 12368196"/>
              <a:gd name="connsiteY4" fmla="*/ 384 h 1344446"/>
              <a:gd name="connsiteX0" fmla="*/ 9192 w 12327390"/>
              <a:gd name="connsiteY0" fmla="*/ 384 h 1344446"/>
              <a:gd name="connsiteX1" fmla="*/ 12317533 w 12327390"/>
              <a:gd name="connsiteY1" fmla="*/ 0 h 1344446"/>
              <a:gd name="connsiteX2" fmla="*/ 12327390 w 12327390"/>
              <a:gd name="connsiteY2" fmla="*/ 529765 h 1344446"/>
              <a:gd name="connsiteX3" fmla="*/ 0 w 12327390"/>
              <a:gd name="connsiteY3" fmla="*/ 1344446 h 1344446"/>
              <a:gd name="connsiteX4" fmla="*/ 9192 w 12327390"/>
              <a:gd name="connsiteY4" fmla="*/ 384 h 1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390" h="1344446">
                <a:moveTo>
                  <a:pt x="9192" y="384"/>
                </a:moveTo>
                <a:lnTo>
                  <a:pt x="12317533" y="0"/>
                </a:lnTo>
                <a:lnTo>
                  <a:pt x="12327390" y="529765"/>
                </a:lnTo>
                <a:lnTo>
                  <a:pt x="0" y="1344446"/>
                </a:lnTo>
                <a:lnTo>
                  <a:pt x="9192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63924-3B42-7640-81FD-7F6BFED6F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6" y="6309238"/>
            <a:ext cx="1420726" cy="26406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95B939-F5B4-1940-B6FC-593B67F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152" y="6498238"/>
            <a:ext cx="87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B7732A-143B-FB46-A23E-35EBDF470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1791A-DDD2-EF4F-9F99-CCB6077A2E9D}"/>
              </a:ext>
            </a:extLst>
          </p:cNvPr>
          <p:cNvSpPr txBox="1"/>
          <p:nvPr userDrawn="1"/>
        </p:nvSpPr>
        <p:spPr>
          <a:xfrm>
            <a:off x="11277600" y="-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2176C3-E8BE-754C-8458-D1293C8EE0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772" y="446436"/>
            <a:ext cx="11377128" cy="428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BA1953-4E2C-724F-9C94-5A5BB182F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634" y="913155"/>
            <a:ext cx="11377128" cy="2732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515E701-C469-E248-9885-86B8265727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2480" y="1595703"/>
            <a:ext cx="5523020" cy="4136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3656BE7-F627-AA41-8ACE-CE5DE2D5796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58625" y="1595703"/>
            <a:ext cx="5523020" cy="4136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474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801E5-64BE-3641-A6C5-91835D8B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722ED-D059-914C-9162-8DF736C9F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42872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9F601-30B5-B14C-BEAF-265F0E59F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145" y="5288495"/>
            <a:ext cx="8928408" cy="557362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OHPA </a:t>
            </a:r>
            <a:r>
              <a:rPr lang="fr-CA" dirty="0" err="1"/>
              <a:t>Tariff</a:t>
            </a:r>
            <a:r>
              <a:rPr lang="fr-CA" dirty="0"/>
              <a:t> – Commercial Team </a:t>
            </a:r>
            <a:r>
              <a:rPr lang="fr-CA" dirty="0" err="1"/>
              <a:t>Revision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4BB7B-9C9C-694A-B51F-1E682D323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5869362"/>
            <a:ext cx="6764079" cy="428255"/>
          </a:xfrm>
        </p:spPr>
        <p:txBody>
          <a:bodyPr>
            <a:normAutofit/>
          </a:bodyPr>
          <a:lstStyle/>
          <a:p>
            <a:r>
              <a:rPr lang="en-US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18979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6EF19-580F-4F7B-8752-361D3CFF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OHPA Tariff – Commercial Team Revision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D0B312-A3B7-4797-9D92-DD2287BB0D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481" y="1020932"/>
            <a:ext cx="11149612" cy="48294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CPI Escalation:</a:t>
            </a:r>
            <a:r>
              <a:rPr lang="en-US" dirty="0"/>
              <a:t> No adjustments have been made yet. Rates can be escalated from 2022 to 2024 if desired.</a:t>
            </a:r>
          </a:p>
          <a:p>
            <a:r>
              <a:rPr lang="en-US" b="1" dirty="0"/>
              <a:t>Rate Changes:</a:t>
            </a:r>
          </a:p>
          <a:p>
            <a:pPr lvl="1"/>
            <a:r>
              <a:rPr lang="en-US" b="1" dirty="0"/>
              <a:t>Conversion:</a:t>
            </a:r>
            <a:r>
              <a:rPr lang="en-US" dirty="0"/>
              <a:t> All rates will be converted from short tons to metric tons.</a:t>
            </a:r>
          </a:p>
          <a:p>
            <a:pPr lvl="1"/>
            <a:r>
              <a:rPr lang="en-US" b="1" dirty="0"/>
              <a:t>New Rates:</a:t>
            </a:r>
            <a:endParaRPr lang="en-US" dirty="0"/>
          </a:p>
          <a:p>
            <a:pPr lvl="2"/>
            <a:r>
              <a:rPr lang="en-US" b="1" dirty="0"/>
              <a:t>Line Handling:</a:t>
            </a:r>
            <a:r>
              <a:rPr lang="en-US" dirty="0"/>
              <a:t> Updated mandatory line handling language.</a:t>
            </a:r>
          </a:p>
          <a:p>
            <a:pPr lvl="2"/>
            <a:r>
              <a:rPr lang="en-US" b="1" dirty="0" err="1"/>
              <a:t>Wharfage</a:t>
            </a:r>
            <a:r>
              <a:rPr lang="en-US" b="1" dirty="0"/>
              <a:t>:</a:t>
            </a:r>
            <a:endParaRPr lang="en-US" dirty="0"/>
          </a:p>
          <a:p>
            <a:pPr lvl="3"/>
            <a:r>
              <a:rPr lang="en-US" dirty="0"/>
              <a:t>Removed the LOA component ($3.62 + $5.19 / 2 = $4.41/</a:t>
            </a:r>
            <a:r>
              <a:rPr lang="en-US" dirty="0" err="1"/>
              <a:t>st</a:t>
            </a:r>
            <a:r>
              <a:rPr lang="en-US" dirty="0"/>
              <a:t> or $4.86/mt)</a:t>
            </a:r>
          </a:p>
          <a:p>
            <a:pPr lvl="3"/>
            <a:r>
              <a:rPr lang="en-US" dirty="0"/>
              <a:t>Added a new CBM rate of $2.44/</a:t>
            </a:r>
            <a:r>
              <a:rPr lang="en-US" dirty="0" err="1"/>
              <a:t>cbm</a:t>
            </a:r>
            <a:r>
              <a:rPr lang="en-US" dirty="0"/>
              <a:t>.</a:t>
            </a:r>
          </a:p>
          <a:p>
            <a:pPr lvl="2"/>
            <a:r>
              <a:rPr lang="en-US" b="1" dirty="0"/>
              <a:t>Storage Rates:</a:t>
            </a:r>
            <a:r>
              <a:rPr lang="en-US" dirty="0"/>
              <a:t> Introduced rates for loaded and empty containers with 7 days of free time. CBM Rates should also be considered for Breakbulk Cargo. </a:t>
            </a:r>
          </a:p>
          <a:p>
            <a:r>
              <a:rPr lang="en-US" b="1" dirty="0"/>
              <a:t>Extra Terminal Services:</a:t>
            </a:r>
          </a:p>
          <a:p>
            <a:pPr lvl="1"/>
            <a:r>
              <a:rPr lang="en-US" dirty="0"/>
              <a:t>These services may already be included in the MOT, with port infrastructure addressed. </a:t>
            </a:r>
            <a:r>
              <a:rPr lang="en-US" i="1" dirty="0"/>
              <a:t>See next slide</a:t>
            </a:r>
          </a:p>
          <a:p>
            <a:r>
              <a:rPr lang="en-US" b="1" dirty="0"/>
              <a:t>Items for Review:</a:t>
            </a:r>
          </a:p>
          <a:p>
            <a:pPr lvl="1"/>
            <a:r>
              <a:rPr lang="en-US" b="1" dirty="0"/>
              <a:t>Holiday List (Page 21):</a:t>
            </a:r>
            <a:r>
              <a:rPr lang="en-US" dirty="0"/>
              <a:t> Current list does not match our holiday schedule. Savage holidays include:</a:t>
            </a:r>
          </a:p>
          <a:p>
            <a:pPr lvl="2"/>
            <a:r>
              <a:rPr lang="en-US" dirty="0"/>
              <a:t>New Year’s Day, Martin Luther King Jr. Day, Memorial Day, Independence Day, Labor Day, Veterans Day, Thanksgiving, Christmas Eve, and Christmas Day.</a:t>
            </a:r>
          </a:p>
          <a:p>
            <a:pPr lvl="1"/>
            <a:r>
              <a:rPr lang="en-US" b="1" dirty="0"/>
              <a:t>Frequent Users Discount (Page 26):</a:t>
            </a:r>
            <a:r>
              <a:rPr lang="en-US" dirty="0"/>
              <a:t> Proposed 25% discount for operators with eight or more port calls per quarter is not realistic and should be removed.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4E84868-71AE-4353-B6D1-565D02C87A47}"/>
              </a:ext>
            </a:extLst>
          </p:cNvPr>
          <p:cNvSpPr txBox="1">
            <a:spLocks/>
          </p:cNvSpPr>
          <p:nvPr/>
        </p:nvSpPr>
        <p:spPr>
          <a:xfrm>
            <a:off x="6237666" y="1595704"/>
            <a:ext cx="4901496" cy="416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76DFAB6-B27D-4819-8E6F-CB8A5360F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772" y="446436"/>
            <a:ext cx="11379720" cy="428255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E</a:t>
            </a:r>
            <a:r>
              <a:rPr lang="en-US" dirty="0" err="1"/>
              <a:t>xtra</a:t>
            </a:r>
            <a:r>
              <a:rPr lang="en-US" dirty="0"/>
              <a:t> Terminal Services (Standard)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2539FF-5B02-42D4-BA97-93FA055D91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838" y="835043"/>
            <a:ext cx="11379720" cy="273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currently in the Tariff, but frequently used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15E7F3-C6BF-4B31-A2D9-B15075C06062}"/>
              </a:ext>
            </a:extLst>
          </p:cNvPr>
          <p:cNvSpPr txBox="1">
            <a:spLocks/>
          </p:cNvSpPr>
          <p:nvPr/>
        </p:nvSpPr>
        <p:spPr>
          <a:xfrm>
            <a:off x="6666046" y="1664342"/>
            <a:ext cx="5073965" cy="168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5A6EDF-C593-45E9-9844-D0F333D69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04088"/>
              </p:ext>
            </p:extLst>
          </p:nvPr>
        </p:nvGraphicFramePr>
        <p:xfrm>
          <a:off x="2512186" y="1275431"/>
          <a:ext cx="7239024" cy="413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8">
                  <a:extLst>
                    <a:ext uri="{9D8B030D-6E8A-4147-A177-3AD203B41FA5}">
                      <a16:colId xmlns:a16="http://schemas.microsoft.com/office/drawing/2014/main" val="3089974154"/>
                    </a:ext>
                  </a:extLst>
                </a:gridCol>
                <a:gridCol w="1994038">
                  <a:extLst>
                    <a:ext uri="{9D8B030D-6E8A-4147-A177-3AD203B41FA5}">
                      <a16:colId xmlns:a16="http://schemas.microsoft.com/office/drawing/2014/main" val="561989840"/>
                    </a:ext>
                  </a:extLst>
                </a:gridCol>
                <a:gridCol w="2831978">
                  <a:extLst>
                    <a:ext uri="{9D8B030D-6E8A-4147-A177-3AD203B41FA5}">
                      <a16:colId xmlns:a16="http://schemas.microsoft.com/office/drawing/2014/main" val="39514674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r-CA" dirty="0"/>
                        <a:t>Extra Terminal Services (Standard)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74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Shore Crane Rental with Operator 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                              550.00 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(2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min.)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20337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Forklift with Operator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125.00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/man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83284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Extra Labor - Straight Time 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  70.00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/man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327770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Extra Labor - Over Time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  90.00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/man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37388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Equipment Rental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Cost + 20%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211413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Dumpster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600.00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ea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52772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Fuel Surcharge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     0.25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Freight Ton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55610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Port Infrastructure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                       0.17 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Freight Ton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00454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Scale Fee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                                10.00 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ea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96426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Facility Use </a:t>
                      </a:r>
                      <a:r>
                        <a:rPr lang="fr-CA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Fee</a:t>
                      </a:r>
                      <a:r>
                        <a:rPr lang="fr-CA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$1.41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Freight</a:t>
                      </a:r>
                      <a:r>
                        <a:rPr lang="fr-CA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Ton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494" marR="4494" marT="4494" marB="0" anchor="b"/>
                </a:tc>
                <a:extLst>
                  <a:ext uri="{0D108BD9-81ED-4DB2-BD59-A6C34878D82A}">
                    <a16:rowId xmlns:a16="http://schemas.microsoft.com/office/drawing/2014/main" val="1784471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21A61B-8B8A-4C12-813D-37A250A57B9B}"/>
              </a:ext>
            </a:extLst>
          </p:cNvPr>
          <p:cNvSpPr txBox="1"/>
          <p:nvPr/>
        </p:nvSpPr>
        <p:spPr>
          <a:xfrm>
            <a:off x="2512186" y="5488844"/>
            <a:ext cx="6892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*</a:t>
            </a:r>
            <a:r>
              <a:rPr lang="fr-CA" sz="1000" dirty="0" err="1"/>
              <a:t>External</a:t>
            </a:r>
            <a:r>
              <a:rPr lang="fr-CA" sz="1000" dirty="0"/>
              <a:t> </a:t>
            </a:r>
            <a:r>
              <a:rPr lang="fr-CA" sz="1000" dirty="0" err="1"/>
              <a:t>Company</a:t>
            </a:r>
            <a:r>
              <a:rPr lang="fr-CA" sz="1000" dirty="0"/>
              <a:t> </a:t>
            </a:r>
            <a:r>
              <a:rPr lang="fr-CA" sz="1000" dirty="0" err="1"/>
              <a:t>wanting</a:t>
            </a:r>
            <a:r>
              <a:rPr lang="fr-CA" sz="1000" dirty="0"/>
              <a:t> to use </a:t>
            </a:r>
            <a:r>
              <a:rPr lang="fr-CA" sz="1000" dirty="0" err="1"/>
              <a:t>our</a:t>
            </a:r>
            <a:r>
              <a:rPr lang="fr-CA" sz="1000" dirty="0"/>
              <a:t> </a:t>
            </a:r>
            <a:r>
              <a:rPr lang="fr-CA" sz="1000" dirty="0" err="1"/>
              <a:t>facility</a:t>
            </a:r>
            <a:r>
              <a:rPr lang="fr-CA" sz="1000" dirty="0"/>
              <a:t> for </a:t>
            </a:r>
            <a:r>
              <a:rPr lang="fr-CA" sz="1000" dirty="0" err="1"/>
              <a:t>their</a:t>
            </a:r>
            <a:r>
              <a:rPr lang="fr-CA" sz="1000" dirty="0"/>
              <a:t> </a:t>
            </a:r>
            <a:r>
              <a:rPr lang="fr-CA" sz="1000" dirty="0" err="1"/>
              <a:t>own</a:t>
            </a:r>
            <a:r>
              <a:rPr lang="fr-CA" sz="1000" dirty="0"/>
              <a:t> </a:t>
            </a:r>
            <a:r>
              <a:rPr lang="fr-CA" sz="1000" dirty="0" err="1"/>
              <a:t>operation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5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39727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avage-6-19 2">
      <a:dk1>
        <a:srgbClr val="3C4981"/>
      </a:dk1>
      <a:lt1>
        <a:srgbClr val="FFFFFF"/>
      </a:lt1>
      <a:dk2>
        <a:srgbClr val="434867"/>
      </a:dk2>
      <a:lt2>
        <a:srgbClr val="000000"/>
      </a:lt2>
      <a:accent1>
        <a:srgbClr val="3C4981"/>
      </a:accent1>
      <a:accent2>
        <a:srgbClr val="F98A3C"/>
      </a:accent2>
      <a:accent3>
        <a:srgbClr val="1C955E"/>
      </a:accent3>
      <a:accent4>
        <a:srgbClr val="00799A"/>
      </a:accent4>
      <a:accent5>
        <a:srgbClr val="6FC2D7"/>
      </a:accent5>
      <a:accent6>
        <a:srgbClr val="D04F53"/>
      </a:accent6>
      <a:hlink>
        <a:srgbClr val="0563C1"/>
      </a:hlink>
      <a:folHlink>
        <a:srgbClr val="954F72"/>
      </a:folHlink>
    </a:clrScheme>
    <a:fontScheme name="Tes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559085BA0D047A232B99EA5BC6900" ma:contentTypeVersion="7" ma:contentTypeDescription="Create a new document." ma:contentTypeScope="" ma:versionID="bc1fe8d086793e70aebea2b7560b7267">
  <xsd:schema xmlns:xsd="http://www.w3.org/2001/XMLSchema" xmlns:xs="http://www.w3.org/2001/XMLSchema" xmlns:p="http://schemas.microsoft.com/office/2006/metadata/properties" xmlns:ns1="http://schemas.microsoft.com/sharepoint/v3" xmlns:ns3="991d93af-0ab7-41cb-a988-2d7a6d3f24c2" targetNamespace="http://schemas.microsoft.com/office/2006/metadata/properties" ma:root="true" ma:fieldsID="664ede99f30fc06af8a8b3338325054f" ns1:_="" ns3:_="">
    <xsd:import namespace="http://schemas.microsoft.com/sharepoint/v3"/>
    <xsd:import namespace="991d93af-0ab7-41cb-a988-2d7a6d3f24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d93af-0ab7-41cb-a988-2d7a6d3f2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33B41-11F4-4933-866A-8FE1AF6E1EE1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991d93af-0ab7-41cb-a988-2d7a6d3f24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3EB9BC-88C0-4280-9510-FBEC1544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823A2-BB46-4116-BEC2-84DDD4808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1d93af-0ab7-41cb-a988-2d7a6d3f2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11585</TotalTime>
  <Words>361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Open Sans Extrabold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Lundeberg</dc:creator>
  <cp:lastModifiedBy>Virginie Hacala</cp:lastModifiedBy>
  <cp:revision>481</cp:revision>
  <dcterms:created xsi:type="dcterms:W3CDTF">2018-03-12T17:21:26Z</dcterms:created>
  <dcterms:modified xsi:type="dcterms:W3CDTF">2024-10-22T17:11:14Z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0x010100C2A559085BA0D047A232B99EA5BC6900</vt:lpwstr>
  </property>
  <property fmtid="{D5CDD505-2E9C-101B-9397-08002B2CF9AE}" pid="3" name="LastOwner">
    <vt:lpwstr>6637</vt:lpwstr>
  </property>
  <property fmtid="{D5CDD505-2E9C-101B-9397-08002B2CF9AE}" pid="4" name="svgTags">
    <vt:lpwstr/>
  </property>
  <property fmtid="{D5CDD505-2E9C-101B-9397-08002B2CF9AE}" pid="5" name="svgDocType">
    <vt:lpwstr/>
  </property>
  <property fmtid="{D5CDD505-2E9C-101B-9397-08002B2CF9AE}" pid="6" name="svgFunctionalGroup">
    <vt:lpwstr/>
  </property>
  <property fmtid="{D5CDD505-2E9C-101B-9397-08002B2CF9AE}" pid="7" name="MediaServiceImageTags">
    <vt:lpwstr/>
  </property>
</Properties>
</file>